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iix1I0pc/N36YIMSCvmNDVwV0j9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6"/>
  </p:normalViewPr>
  <p:slideViewPr>
    <p:cSldViewPr snapToGrid="0">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C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a:t>
            </a:fld>
            <a:endParaRPr/>
          </a:p>
        </p:txBody>
      </p:sp>
      <p:sp>
        <p:nvSpPr>
          <p:cNvPr id="77" name="Google Shape;7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cd03f2dfff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g2cd03f2dfff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2cd03f2dfff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2c840ad0895_0_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g2c840ad0895_0_5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Athletes and alternates are responsible for reporting to the Clerk of the Course in time for their race. </a:t>
            </a:r>
            <a:endParaRPr/>
          </a:p>
          <a:p>
            <a:pPr marL="0" lvl="0" indent="0" algn="l" rtl="0">
              <a:lnSpc>
                <a:spcPct val="100000"/>
              </a:lnSpc>
              <a:spcBef>
                <a:spcPts val="0"/>
              </a:spcBef>
              <a:spcAft>
                <a:spcPts val="0"/>
              </a:spcAft>
              <a:buSzPts val="1400"/>
              <a:buNone/>
            </a:pPr>
            <a:r>
              <a:rPr lang="en-CA"/>
              <a:t>The Clerk shall announce the event at least twice, with at least two minutes between each announcement - these times should be noted on the Clerk’s Heat Sheet</a:t>
            </a:r>
            <a:endParaRPr/>
          </a:p>
          <a:p>
            <a:pPr marL="0" lvl="0" indent="0" algn="l" rtl="0">
              <a:lnSpc>
                <a:spcPct val="100000"/>
              </a:lnSpc>
              <a:spcBef>
                <a:spcPts val="0"/>
              </a:spcBef>
              <a:spcAft>
                <a:spcPts val="0"/>
              </a:spcAft>
              <a:buSzPts val="1400"/>
              <a:buNone/>
            </a:pPr>
            <a:r>
              <a:rPr lang="en-CA"/>
              <a:t> It is the responsibility of each Athlete to be close enough to the Clerk to hear these announcements and to make their presence known to the Clerk. </a:t>
            </a:r>
            <a:endParaRPr/>
          </a:p>
          <a:p>
            <a:pPr marL="0" lvl="0" indent="0" algn="l" rtl="0">
              <a:lnSpc>
                <a:spcPct val="100000"/>
              </a:lnSpc>
              <a:spcBef>
                <a:spcPts val="0"/>
              </a:spcBef>
              <a:spcAft>
                <a:spcPts val="0"/>
              </a:spcAft>
              <a:buSzPts val="1400"/>
              <a:buNone/>
            </a:pPr>
            <a:endParaRPr/>
          </a:p>
        </p:txBody>
      </p:sp>
      <p:sp>
        <p:nvSpPr>
          <p:cNvPr id="264" name="Google Shape;264;g2c840ad0895_0_5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c8a79a786d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g2c8a79a786d_0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The Clerk shall not make “personal calls.” </a:t>
            </a:r>
            <a:endParaRPr/>
          </a:p>
          <a:p>
            <a:pPr marL="0" lvl="0" indent="0" algn="l" rtl="0">
              <a:lnSpc>
                <a:spcPct val="100000"/>
              </a:lnSpc>
              <a:spcBef>
                <a:spcPts val="0"/>
              </a:spcBef>
              <a:spcAft>
                <a:spcPts val="0"/>
              </a:spcAft>
              <a:buSzPts val="1400"/>
              <a:buNone/>
            </a:pPr>
            <a:r>
              <a:rPr lang="en-CA"/>
              <a:t>If the Clerk has completed the required calls and an athlete has not checked in, the Clerk shall call the alternate allowing one minute for them to report</a:t>
            </a:r>
            <a:endParaRPr/>
          </a:p>
          <a:p>
            <a:pPr marL="0" lvl="0" indent="0" algn="l" rtl="0">
              <a:lnSpc>
                <a:spcPct val="100000"/>
              </a:lnSpc>
              <a:spcBef>
                <a:spcPts val="0"/>
              </a:spcBef>
              <a:spcAft>
                <a:spcPts val="0"/>
              </a:spcAft>
              <a:buSzPts val="1400"/>
              <a:buNone/>
            </a:pPr>
            <a:r>
              <a:rPr lang="en-CA"/>
              <a:t>Once an alternate has been called, the listed qualifiers and any previously called alternate are irrevocably scratched from the event</a:t>
            </a:r>
            <a:endParaRPr/>
          </a:p>
          <a:p>
            <a:pPr marL="0" lvl="0" indent="0" algn="l" rtl="0">
              <a:lnSpc>
                <a:spcPct val="100000"/>
              </a:lnSpc>
              <a:spcBef>
                <a:spcPts val="0"/>
              </a:spcBef>
              <a:spcAft>
                <a:spcPts val="0"/>
              </a:spcAft>
              <a:buSzPts val="1400"/>
              <a:buNone/>
            </a:pPr>
            <a:endParaRPr/>
          </a:p>
        </p:txBody>
      </p:sp>
      <p:sp>
        <p:nvSpPr>
          <p:cNvPr id="278" name="Google Shape;278;g2c8a79a786d_0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c840ad0895_0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g2c840ad0895_0_7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Jamboree style events, where all different divisions compete off their entry times, may receive special marshalling instructions from the Meet Manager</a:t>
            </a:r>
            <a:endParaRPr/>
          </a:p>
        </p:txBody>
      </p:sp>
      <p:sp>
        <p:nvSpPr>
          <p:cNvPr id="292" name="Google Shape;292;g2c840ad0895_0_7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c8a79a786d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5" name="Google Shape;305;g2c8a79a786d_0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As space permits, the Meet Manager may provide a ‘green room’ area for the athletes to congregate prior to their race. </a:t>
            </a:r>
            <a:endParaRPr/>
          </a:p>
          <a:p>
            <a:pPr marL="0" lvl="0" indent="0" algn="l" rtl="0">
              <a:lnSpc>
                <a:spcPct val="100000"/>
              </a:lnSpc>
              <a:spcBef>
                <a:spcPts val="0"/>
              </a:spcBef>
              <a:spcAft>
                <a:spcPts val="0"/>
              </a:spcAft>
              <a:buSzPts val="1400"/>
              <a:buNone/>
            </a:pPr>
            <a:r>
              <a:rPr lang="en-CA"/>
              <a:t>The Meet Manager shall post current heat sheets in a conspicuous location to allow athletes to verify their event, heat and lane assignments</a:t>
            </a:r>
            <a:endParaRPr/>
          </a:p>
          <a:p>
            <a:pPr marL="0" lvl="0" indent="0" algn="l" rtl="0">
              <a:lnSpc>
                <a:spcPct val="100000"/>
              </a:lnSpc>
              <a:spcBef>
                <a:spcPts val="0"/>
              </a:spcBef>
              <a:spcAft>
                <a:spcPts val="0"/>
              </a:spcAft>
              <a:buSzPts val="1400"/>
              <a:buNone/>
            </a:pPr>
            <a:r>
              <a:rPr lang="en-CA"/>
              <a:t>In the event that an athlete is NOT behind the blocks when the Session Referee calls their race, then the Session Referee may call the designated alternate, if any, to swim in their place. In this case the original athlete shall be deemed a ‘late scratch’</a:t>
            </a:r>
            <a:endParaRPr/>
          </a:p>
          <a:p>
            <a:pPr marL="0" lvl="0" indent="0" algn="l" rtl="0">
              <a:lnSpc>
                <a:spcPct val="100000"/>
              </a:lnSpc>
              <a:spcBef>
                <a:spcPts val="0"/>
              </a:spcBef>
              <a:spcAft>
                <a:spcPts val="0"/>
              </a:spcAft>
              <a:buSzPts val="1400"/>
              <a:buNone/>
            </a:pPr>
            <a:r>
              <a:rPr lang="en-CA"/>
              <a:t>The alternate shall identify themselves to the Session Referee, and shall report immediately to the correct lane as directed by the Session Referee.</a:t>
            </a:r>
            <a:endParaRPr/>
          </a:p>
          <a:p>
            <a:pPr marL="0" lvl="0" indent="0" algn="l" rtl="0">
              <a:lnSpc>
                <a:spcPct val="100000"/>
              </a:lnSpc>
              <a:spcBef>
                <a:spcPts val="0"/>
              </a:spcBef>
              <a:spcAft>
                <a:spcPts val="0"/>
              </a:spcAft>
              <a:buSzPts val="1400"/>
              <a:buNone/>
            </a:pPr>
            <a:endParaRPr/>
          </a:p>
        </p:txBody>
      </p:sp>
      <p:sp>
        <p:nvSpPr>
          <p:cNvPr id="306" name="Google Shape;306;g2c8a79a786d_0_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2c840ad0895_0_1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g2c840ad0895_0_18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Note to possibly add diagram of the pool</a:t>
            </a:r>
            <a:endParaRPr/>
          </a:p>
        </p:txBody>
      </p:sp>
      <p:sp>
        <p:nvSpPr>
          <p:cNvPr id="320" name="Google Shape;320;g2c840ad0895_0_18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2c9a8bb139d_0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g2c9a8bb139d_0_5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Note to possibly add diagram of the pool</a:t>
            </a:r>
            <a:endParaRPr/>
          </a:p>
        </p:txBody>
      </p:sp>
      <p:sp>
        <p:nvSpPr>
          <p:cNvPr id="379" name="Google Shape;379;g2c9a8bb139d_0_5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g2cf8c7b4678_0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6" name="Google Shape;596;g2cf8c7b4678_0_7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Note that the numbers on the circles represent the placing of the athlete, NOT the lane they are in…</a:t>
            </a:r>
            <a:endParaRPr/>
          </a:p>
        </p:txBody>
      </p:sp>
      <p:sp>
        <p:nvSpPr>
          <p:cNvPr id="597" name="Google Shape;597;g2cf8c7b4678_0_7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g2c840ad0895_0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6" name="Google Shape;726;g2c840ad0895_0_2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7" name="Google Shape;727;g2c840ad0895_0_20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2cb231dad7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9" name="Google Shape;749;g2cb231dad7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50" name="Google Shape;750;g2cb231dad71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c840ad0895_0_1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g2c840ad0895_0_17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28600" lvl="0" indent="-177800" algn="l" rtl="0">
              <a:lnSpc>
                <a:spcPct val="90000"/>
              </a:lnSpc>
              <a:spcBef>
                <a:spcPts val="0"/>
              </a:spcBef>
              <a:spcAft>
                <a:spcPts val="0"/>
              </a:spcAft>
              <a:buClr>
                <a:schemeClr val="dk1"/>
              </a:buClr>
              <a:buSzPts val="1200"/>
              <a:buChar char="•"/>
            </a:pPr>
            <a:r>
              <a:rPr lang="en-CA"/>
              <a:t>athletes in Marshalling are expected to adhere to the Code of Conduct as outlined on the BCSSA web site</a:t>
            </a:r>
            <a:endParaRPr/>
          </a:p>
          <a:p>
            <a:pPr marL="228600" lvl="0" indent="-177800" algn="l" rtl="0">
              <a:lnSpc>
                <a:spcPct val="90000"/>
              </a:lnSpc>
              <a:spcBef>
                <a:spcPts val="0"/>
              </a:spcBef>
              <a:spcAft>
                <a:spcPts val="0"/>
              </a:spcAft>
              <a:buClr>
                <a:schemeClr val="dk1"/>
              </a:buClr>
              <a:buSzPts val="1200"/>
              <a:buChar char="•"/>
            </a:pPr>
            <a:r>
              <a:rPr lang="en-CA"/>
              <a:t>Any Violations of the Code of Conduct by an athlete should be reported to the Clerk of the Course or Meet Referee</a:t>
            </a:r>
            <a:endParaRPr/>
          </a:p>
          <a:p>
            <a:pPr marL="228600" lvl="0" indent="-133350" algn="l" rtl="0">
              <a:lnSpc>
                <a:spcPct val="90000"/>
              </a:lnSpc>
              <a:spcBef>
                <a:spcPts val="0"/>
              </a:spcBef>
              <a:spcAft>
                <a:spcPts val="0"/>
              </a:spcAft>
              <a:buClr>
                <a:schemeClr val="dk1"/>
              </a:buClr>
              <a:buSzPts val="500"/>
              <a:buChar char="•"/>
            </a:pPr>
            <a:endParaRPr sz="500"/>
          </a:p>
          <a:p>
            <a:pPr marL="0" lvl="0" indent="0" algn="l" rtl="0">
              <a:lnSpc>
                <a:spcPct val="100000"/>
              </a:lnSpc>
              <a:spcBef>
                <a:spcPts val="0"/>
              </a:spcBef>
              <a:spcAft>
                <a:spcPts val="0"/>
              </a:spcAft>
              <a:buSzPts val="1400"/>
              <a:buNone/>
            </a:pPr>
            <a:endParaRPr sz="100"/>
          </a:p>
        </p:txBody>
      </p:sp>
      <p:sp>
        <p:nvSpPr>
          <p:cNvPr id="91" name="Google Shape;91;g2c840ad0895_0_17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2cadcf5ea3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3" name="Google Shape;763;g2cadcf5ea3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28600" lvl="0" indent="-165100" algn="l" rtl="0">
              <a:lnSpc>
                <a:spcPct val="90000"/>
              </a:lnSpc>
              <a:spcBef>
                <a:spcPts val="0"/>
              </a:spcBef>
              <a:spcAft>
                <a:spcPts val="0"/>
              </a:spcAft>
              <a:buClr>
                <a:schemeClr val="dk1"/>
              </a:buClr>
              <a:buSzPts val="1000"/>
              <a:buChar char="•"/>
            </a:pPr>
            <a:r>
              <a:rPr lang="en-CA" sz="1000"/>
              <a:t>There should only be 4 athletes per team, and the team may be made up of alternates as well</a:t>
            </a:r>
            <a:endParaRPr sz="1000"/>
          </a:p>
          <a:p>
            <a:pPr marL="228600" lvl="0" indent="-165100" algn="l" rtl="0">
              <a:lnSpc>
                <a:spcPct val="90000"/>
              </a:lnSpc>
              <a:spcBef>
                <a:spcPts val="0"/>
              </a:spcBef>
              <a:spcAft>
                <a:spcPts val="0"/>
              </a:spcAft>
              <a:buClr>
                <a:schemeClr val="dk1"/>
              </a:buClr>
              <a:buSzPts val="1000"/>
              <a:buChar char="•"/>
            </a:pPr>
            <a:r>
              <a:rPr lang="en-CA" sz="1000"/>
              <a:t>When speaking to the Clerk of the Course, the relay card should not be shown to any athletes. Instead the Clerk should ask the names of the relay team members, checking them off as they are given</a:t>
            </a:r>
            <a:endParaRPr sz="1000"/>
          </a:p>
          <a:p>
            <a:pPr marL="228600" lvl="0" indent="-165100" algn="l" rtl="0">
              <a:lnSpc>
                <a:spcPct val="90000"/>
              </a:lnSpc>
              <a:spcBef>
                <a:spcPts val="0"/>
              </a:spcBef>
              <a:spcAft>
                <a:spcPts val="0"/>
              </a:spcAft>
              <a:buClr>
                <a:schemeClr val="dk1"/>
              </a:buClr>
              <a:buSzPts val="1000"/>
              <a:buChar char="•"/>
            </a:pPr>
            <a:r>
              <a:rPr lang="en-CA" sz="1000"/>
              <a:t>Upon confirming 4 valid names on the relay card, with the names checked off the Clerk would initial the relay card and provide the card to 1 of the relay team members and instruct them to give this card to the lane recorder for the lane they are in and to politely remind them to not lose the card or they may be unable to race</a:t>
            </a:r>
            <a:endParaRPr sz="100"/>
          </a:p>
        </p:txBody>
      </p:sp>
      <p:sp>
        <p:nvSpPr>
          <p:cNvPr id="764" name="Google Shape;764;g2cadcf5ea33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p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7" name="Google Shape;777;p7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78" name="Google Shape;778;p7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2cbe9d68854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4" name="Google Shape;784;g2cbe9d68854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5" name="Google Shape;785;g2cbe9d68854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22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cbe9d68854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2cbe9d68854_0_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400"/>
          </a:p>
        </p:txBody>
      </p:sp>
      <p:sp>
        <p:nvSpPr>
          <p:cNvPr id="105" name="Google Shape;105;g2cbe9d68854_0_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8a79a786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2c8a79a786d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CA"/>
              <a:t>Combining heats must be communicated to the office</a:t>
            </a:r>
            <a:endParaRPr/>
          </a:p>
        </p:txBody>
      </p:sp>
      <p:sp>
        <p:nvSpPr>
          <p:cNvPr id="119" name="Google Shape;119;g2c8a79a786d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c840ad0895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2c840ad0895_0_4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a:p>
        </p:txBody>
      </p:sp>
      <p:sp>
        <p:nvSpPr>
          <p:cNvPr id="133" name="Google Shape;133;g2c840ad0895_0_4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cbe9d68854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2cbe9d68854_0_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00"/>
          </a:p>
        </p:txBody>
      </p:sp>
      <p:sp>
        <p:nvSpPr>
          <p:cNvPr id="147" name="Google Shape;147;g2cbe9d68854_0_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c840ad0895_0_2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2c840ad0895_0_2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g2c840ad0895_0_2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c9fcf198e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g2c9fcf198e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2c9fcf198e9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cadcf5ea33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2cadcf5ea33_0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g2cadcf5ea33_0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CA"/>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7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9"/>
        <p:cNvGrpSpPr/>
        <p:nvPr/>
      </p:nvGrpSpPr>
      <p:grpSpPr>
        <a:xfrm>
          <a:off x="0" y="0"/>
          <a:ext cx="0" cy="0"/>
          <a:chOff x="0" y="0"/>
          <a:chExt cx="0" cy="0"/>
        </a:xfrm>
      </p:grpSpPr>
      <p:sp>
        <p:nvSpPr>
          <p:cNvPr id="70" name="Google Shape;70;p8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8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8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8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8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7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7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7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8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8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8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8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8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8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8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8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8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8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9"/>
        <p:cNvGrpSpPr/>
        <p:nvPr/>
      </p:nvGrpSpPr>
      <p:grpSpPr>
        <a:xfrm>
          <a:off x="0" y="0"/>
          <a:ext cx="0" cy="0"/>
          <a:chOff x="0" y="0"/>
          <a:chExt cx="0" cy="0"/>
        </a:xfrm>
      </p:grpSpPr>
      <p:sp>
        <p:nvSpPr>
          <p:cNvPr id="50" name="Google Shape;50;p8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8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8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6"/>
        <p:cNvGrpSpPr/>
        <p:nvPr/>
      </p:nvGrpSpPr>
      <p:grpSpPr>
        <a:xfrm>
          <a:off x="0" y="0"/>
          <a:ext cx="0" cy="0"/>
          <a:chOff x="0" y="0"/>
          <a:chExt cx="0" cy="0"/>
        </a:xfrm>
      </p:grpSpPr>
      <p:sp>
        <p:nvSpPr>
          <p:cNvPr id="57" name="Google Shape;57;p8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5"/>
          <p:cNvSpPr>
            <a:spLocks noGrp="1"/>
          </p:cNvSpPr>
          <p:nvPr>
            <p:ph type="pic" idx="2"/>
          </p:nvPr>
        </p:nvSpPr>
        <p:spPr>
          <a:xfrm>
            <a:off x="5183188" y="987425"/>
            <a:ext cx="6172200" cy="4873625"/>
          </a:xfrm>
          <a:prstGeom prst="rect">
            <a:avLst/>
          </a:prstGeom>
          <a:noFill/>
          <a:ln>
            <a:noFill/>
          </a:ln>
        </p:spPr>
      </p:sp>
      <p:sp>
        <p:nvSpPr>
          <p:cNvPr id="59" name="Google Shape;59;p8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8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8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8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8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8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8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8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7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7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7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1" name="Google Shape;81;p1"/>
          <p:cNvSpPr txBox="1">
            <a:spLocks noGrp="1"/>
          </p:cNvSpPr>
          <p:nvPr>
            <p:ph type="ctrTitle"/>
          </p:nvPr>
        </p:nvSpPr>
        <p:spPr>
          <a:xfrm>
            <a:off x="823442" y="921715"/>
            <a:ext cx="5163022" cy="263599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Calibri"/>
              <a:buNone/>
            </a:pPr>
            <a:r>
              <a:rPr lang="en-CA" sz="4800"/>
              <a:t>BCSSA</a:t>
            </a:r>
            <a:br>
              <a:rPr lang="en-CA" sz="4800"/>
            </a:br>
            <a:r>
              <a:rPr lang="en-CA" sz="4800"/>
              <a:t>Clerk of the Course</a:t>
            </a:r>
            <a:endParaRPr/>
          </a:p>
        </p:txBody>
      </p:sp>
      <p:sp>
        <p:nvSpPr>
          <p:cNvPr id="82" name="Google Shape;82;p1"/>
          <p:cNvSpPr/>
          <p:nvPr/>
        </p:nvSpPr>
        <p:spPr>
          <a:xfrm rot="10800000" flipH="1">
            <a:off x="0" y="4022214"/>
            <a:ext cx="12192000" cy="2835786"/>
          </a:xfrm>
          <a:prstGeom prst="rect">
            <a:avLst/>
          </a:prstGeom>
          <a:gradFill>
            <a:gsLst>
              <a:gs pos="0">
                <a:schemeClr val="accent1"/>
              </a:gs>
              <a:gs pos="78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3" name="Google Shape;83;p1"/>
          <p:cNvSpPr/>
          <p:nvPr/>
        </p:nvSpPr>
        <p:spPr>
          <a:xfrm flipH="1">
            <a:off x="4038600" y="4022220"/>
            <a:ext cx="8153398" cy="2835780"/>
          </a:xfrm>
          <a:prstGeom prst="rect">
            <a:avLst/>
          </a:prstGeom>
          <a:gradFill>
            <a:gsLst>
              <a:gs pos="0">
                <a:srgbClr val="000000">
                  <a:alpha val="61568"/>
                </a:srgbClr>
              </a:gs>
              <a:gs pos="100000">
                <a:srgbClr val="2F5496"/>
              </a:gs>
            </a:gsLst>
            <a:lin ang="66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4" name="Google Shape;84;p1"/>
          <p:cNvSpPr/>
          <p:nvPr/>
        </p:nvSpPr>
        <p:spPr>
          <a:xfrm flipH="1">
            <a:off x="0" y="4022219"/>
            <a:ext cx="12253472" cy="2835781"/>
          </a:xfrm>
          <a:prstGeom prst="rect">
            <a:avLst/>
          </a:prstGeom>
          <a:gradFill>
            <a:gsLst>
              <a:gs pos="0">
                <a:srgbClr val="1F3864">
                  <a:alpha val="0"/>
                </a:srgbClr>
              </a:gs>
              <a:gs pos="39000">
                <a:srgbClr val="1F3864">
                  <a:alpha val="0"/>
                </a:srgbClr>
              </a:gs>
              <a:gs pos="100000">
                <a:srgbClr val="000000">
                  <a:alpha val="70588"/>
                </a:srgbClr>
              </a:gs>
            </a:gsLst>
            <a:lin ang="17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txBox="1">
            <a:spLocks noGrp="1"/>
          </p:cNvSpPr>
          <p:nvPr>
            <p:ph type="subTitle" idx="1"/>
          </p:nvPr>
        </p:nvSpPr>
        <p:spPr>
          <a:xfrm>
            <a:off x="823442" y="4541263"/>
            <a:ext cx="4662957" cy="139502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CA">
                <a:solidFill>
                  <a:srgbClr val="FFFFFF"/>
                </a:solidFill>
              </a:rPr>
              <a:t>BC Summer Swimming Association</a:t>
            </a:r>
            <a:endParaRPr/>
          </a:p>
          <a:p>
            <a:pPr marL="0" lvl="0" indent="0" algn="l" rtl="0">
              <a:lnSpc>
                <a:spcPct val="90000"/>
              </a:lnSpc>
              <a:spcBef>
                <a:spcPts val="1000"/>
              </a:spcBef>
              <a:spcAft>
                <a:spcPts val="0"/>
              </a:spcAft>
              <a:buClr>
                <a:srgbClr val="FFFFFF"/>
              </a:buClr>
              <a:buSzPts val="2400"/>
              <a:buNone/>
            </a:pPr>
            <a:r>
              <a:rPr lang="en-CA">
                <a:solidFill>
                  <a:srgbClr val="FFFFFF"/>
                </a:solidFill>
              </a:rPr>
              <a:t>Officials Certification Program</a:t>
            </a:r>
            <a:endParaRPr/>
          </a:p>
        </p:txBody>
      </p:sp>
      <p:sp>
        <p:nvSpPr>
          <p:cNvPr id="86" name="Google Shape;86;p1"/>
          <p:cNvSpPr/>
          <p:nvPr/>
        </p:nvSpPr>
        <p:spPr>
          <a:xfrm flipH="1">
            <a:off x="0" y="6400797"/>
            <a:ext cx="12191998" cy="457203"/>
          </a:xfrm>
          <a:prstGeom prst="rect">
            <a:avLst/>
          </a:prstGeom>
          <a:gradFill>
            <a:gsLst>
              <a:gs pos="0">
                <a:srgbClr val="000000">
                  <a:alpha val="41568"/>
                </a:srgbClr>
              </a:gs>
              <a:gs pos="79000">
                <a:srgbClr val="2F5496">
                  <a:alpha val="20784"/>
                </a:srgbClr>
              </a:gs>
              <a:gs pos="100000">
                <a:srgbClr val="2F5496">
                  <a:alpha val="20784"/>
                </a:srgbClr>
              </a:gs>
            </a:gsLst>
            <a:lin ang="21593999"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7" name="Google Shape;87;p1" descr="A picture containing text, clipart&#10;&#10;Description automatically generated"/>
          <p:cNvPicPr preferRelativeResize="0"/>
          <p:nvPr/>
        </p:nvPicPr>
        <p:blipFill rotWithShape="1">
          <a:blip r:embed="rId3">
            <a:alphaModFix/>
          </a:blip>
          <a:srcRect/>
          <a:stretch/>
        </p:blipFill>
        <p:spPr>
          <a:xfrm>
            <a:off x="6952343" y="1793361"/>
            <a:ext cx="5105402" cy="22288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g2cd03f2dfff_1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6" name="Google Shape;206;g2cd03f2dfff_1_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7" name="Google Shape;207;g2cd03f2dfff_1_0"/>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8" name="Google Shape;208;g2cd03f2dfff_1_0"/>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g2cd03f2dfff_1_0"/>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0" name="Google Shape;210;g2cd03f2dfff_1_0"/>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g2cd03f2dfff_1_0"/>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g2cd03f2dfff_1_0"/>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Suggested Personnel</a:t>
            </a:r>
            <a:endParaRPr/>
          </a:p>
        </p:txBody>
      </p:sp>
      <p:sp>
        <p:nvSpPr>
          <p:cNvPr id="213" name="Google Shape;213;g2cd03f2dfff_1_0"/>
          <p:cNvSpPr/>
          <p:nvPr/>
        </p:nvSpPr>
        <p:spPr>
          <a:xfrm>
            <a:off x="7397675" y="264835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Bench (fits up to 8)</a:t>
            </a:r>
            <a:endParaRPr>
              <a:latin typeface="Calibri"/>
              <a:ea typeface="Calibri"/>
              <a:cs typeface="Calibri"/>
              <a:sym typeface="Calibri"/>
            </a:endParaRPr>
          </a:p>
        </p:txBody>
      </p:sp>
      <p:sp>
        <p:nvSpPr>
          <p:cNvPr id="214" name="Google Shape;214;g2cd03f2dfff_1_0"/>
          <p:cNvSpPr/>
          <p:nvPr/>
        </p:nvSpPr>
        <p:spPr>
          <a:xfrm>
            <a:off x="7397675" y="318965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up to 8)</a:t>
            </a:r>
            <a:endParaRPr>
              <a:latin typeface="Calibri"/>
              <a:ea typeface="Calibri"/>
              <a:cs typeface="Calibri"/>
              <a:sym typeface="Calibri"/>
            </a:endParaRPr>
          </a:p>
        </p:txBody>
      </p:sp>
      <p:sp>
        <p:nvSpPr>
          <p:cNvPr id="215" name="Google Shape;215;g2cd03f2dfff_1_0"/>
          <p:cNvSpPr/>
          <p:nvPr/>
        </p:nvSpPr>
        <p:spPr>
          <a:xfrm>
            <a:off x="7397675" y="543505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up to 8)</a:t>
            </a:r>
            <a:endParaRPr>
              <a:latin typeface="Calibri"/>
              <a:ea typeface="Calibri"/>
              <a:cs typeface="Calibri"/>
              <a:sym typeface="Calibri"/>
            </a:endParaRPr>
          </a:p>
        </p:txBody>
      </p:sp>
      <p:sp>
        <p:nvSpPr>
          <p:cNvPr id="216" name="Google Shape;216;g2cd03f2dfff_1_0"/>
          <p:cNvSpPr/>
          <p:nvPr/>
        </p:nvSpPr>
        <p:spPr>
          <a:xfrm>
            <a:off x="7397675" y="4838825"/>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up to 8)</a:t>
            </a:r>
            <a:endParaRPr>
              <a:latin typeface="Calibri"/>
              <a:ea typeface="Calibri"/>
              <a:cs typeface="Calibri"/>
              <a:sym typeface="Calibri"/>
            </a:endParaRPr>
          </a:p>
        </p:txBody>
      </p:sp>
      <p:sp>
        <p:nvSpPr>
          <p:cNvPr id="217" name="Google Shape;217;g2cd03f2dfff_1_0"/>
          <p:cNvSpPr/>
          <p:nvPr/>
        </p:nvSpPr>
        <p:spPr>
          <a:xfrm>
            <a:off x="7397675" y="423830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up to 8)</a:t>
            </a:r>
            <a:endParaRPr>
              <a:latin typeface="Calibri"/>
              <a:ea typeface="Calibri"/>
              <a:cs typeface="Calibri"/>
              <a:sym typeface="Calibri"/>
            </a:endParaRPr>
          </a:p>
        </p:txBody>
      </p:sp>
      <p:sp>
        <p:nvSpPr>
          <p:cNvPr id="218" name="Google Shape;218;g2cd03f2dfff_1_0"/>
          <p:cNvSpPr/>
          <p:nvPr/>
        </p:nvSpPr>
        <p:spPr>
          <a:xfrm>
            <a:off x="7397675" y="3713975"/>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up to 8)</a:t>
            </a:r>
            <a:endParaRPr>
              <a:latin typeface="Calibri"/>
              <a:ea typeface="Calibri"/>
              <a:cs typeface="Calibri"/>
              <a:sym typeface="Calibri"/>
            </a:endParaRPr>
          </a:p>
        </p:txBody>
      </p:sp>
      <p:cxnSp>
        <p:nvCxnSpPr>
          <p:cNvPr id="219" name="Google Shape;219;g2cd03f2dfff_1_0"/>
          <p:cNvCxnSpPr/>
          <p:nvPr/>
        </p:nvCxnSpPr>
        <p:spPr>
          <a:xfrm flipH="1">
            <a:off x="11298500" y="457300"/>
            <a:ext cx="12900" cy="5296200"/>
          </a:xfrm>
          <a:prstGeom prst="straightConnector1">
            <a:avLst/>
          </a:prstGeom>
          <a:noFill/>
          <a:ln w="9525" cap="flat" cmpd="sng">
            <a:solidFill>
              <a:schemeClr val="dk2"/>
            </a:solidFill>
            <a:prstDash val="solid"/>
            <a:round/>
            <a:headEnd type="none" w="med" len="med"/>
            <a:tailEnd type="none" w="med" len="med"/>
          </a:ln>
        </p:spPr>
      </p:cxnSp>
      <p:sp>
        <p:nvSpPr>
          <p:cNvPr id="220" name="Google Shape;220;g2cd03f2dfff_1_0"/>
          <p:cNvSpPr/>
          <p:nvPr/>
        </p:nvSpPr>
        <p:spPr>
          <a:xfrm>
            <a:off x="11443050" y="1199350"/>
            <a:ext cx="7476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(Pool)</a:t>
            </a:r>
            <a:endParaRPr>
              <a:latin typeface="Calibri"/>
              <a:ea typeface="Calibri"/>
              <a:cs typeface="Calibri"/>
              <a:sym typeface="Calibri"/>
            </a:endParaRPr>
          </a:p>
        </p:txBody>
      </p:sp>
      <p:cxnSp>
        <p:nvCxnSpPr>
          <p:cNvPr id="221" name="Google Shape;221;g2cd03f2dfff_1_0"/>
          <p:cNvCxnSpPr/>
          <p:nvPr/>
        </p:nvCxnSpPr>
        <p:spPr>
          <a:xfrm>
            <a:off x="11275500" y="6226150"/>
            <a:ext cx="12000" cy="514800"/>
          </a:xfrm>
          <a:prstGeom prst="straightConnector1">
            <a:avLst/>
          </a:prstGeom>
          <a:noFill/>
          <a:ln w="9525" cap="flat" cmpd="sng">
            <a:solidFill>
              <a:schemeClr val="dk2"/>
            </a:solidFill>
            <a:prstDash val="solid"/>
            <a:round/>
            <a:headEnd type="none" w="med" len="med"/>
            <a:tailEnd type="none" w="med" len="med"/>
          </a:ln>
        </p:spPr>
      </p:cxnSp>
      <p:sp>
        <p:nvSpPr>
          <p:cNvPr id="222" name="Google Shape;222;g2cd03f2dfff_1_0"/>
          <p:cNvSpPr/>
          <p:nvPr/>
        </p:nvSpPr>
        <p:spPr>
          <a:xfrm>
            <a:off x="10482375" y="5831875"/>
            <a:ext cx="16068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Athlete Entrance</a:t>
            </a:r>
            <a:endParaRPr>
              <a:latin typeface="Calibri"/>
              <a:ea typeface="Calibri"/>
              <a:cs typeface="Calibri"/>
              <a:sym typeface="Calibri"/>
            </a:endParaRPr>
          </a:p>
        </p:txBody>
      </p:sp>
      <p:cxnSp>
        <p:nvCxnSpPr>
          <p:cNvPr id="223" name="Google Shape;223;g2cd03f2dfff_1_0"/>
          <p:cNvCxnSpPr>
            <a:endCxn id="224" idx="3"/>
          </p:cNvCxnSpPr>
          <p:nvPr/>
        </p:nvCxnSpPr>
        <p:spPr>
          <a:xfrm flipH="1">
            <a:off x="7994163" y="493050"/>
            <a:ext cx="3329100" cy="17100"/>
          </a:xfrm>
          <a:prstGeom prst="straightConnector1">
            <a:avLst/>
          </a:prstGeom>
          <a:noFill/>
          <a:ln w="9525" cap="flat" cmpd="sng">
            <a:solidFill>
              <a:schemeClr val="dk2"/>
            </a:solidFill>
            <a:prstDash val="solid"/>
            <a:round/>
            <a:headEnd type="none" w="med" len="med"/>
            <a:tailEnd type="none" w="med" len="med"/>
          </a:ln>
        </p:spPr>
      </p:cxnSp>
      <p:cxnSp>
        <p:nvCxnSpPr>
          <p:cNvPr id="225" name="Google Shape;225;g2cd03f2dfff_1_0"/>
          <p:cNvCxnSpPr/>
          <p:nvPr/>
        </p:nvCxnSpPr>
        <p:spPr>
          <a:xfrm rot="10800000">
            <a:off x="4517525" y="502550"/>
            <a:ext cx="2621400" cy="6300"/>
          </a:xfrm>
          <a:prstGeom prst="straightConnector1">
            <a:avLst/>
          </a:prstGeom>
          <a:noFill/>
          <a:ln w="9525" cap="flat" cmpd="sng">
            <a:solidFill>
              <a:schemeClr val="dk2"/>
            </a:solidFill>
            <a:prstDash val="solid"/>
            <a:round/>
            <a:headEnd type="none" w="med" len="med"/>
            <a:tailEnd type="none" w="med" len="med"/>
          </a:ln>
        </p:spPr>
      </p:cxnSp>
      <p:sp>
        <p:nvSpPr>
          <p:cNvPr id="224" name="Google Shape;224;g2cd03f2dfff_1_0"/>
          <p:cNvSpPr txBox="1"/>
          <p:nvPr/>
        </p:nvSpPr>
        <p:spPr>
          <a:xfrm>
            <a:off x="7204263" y="433350"/>
            <a:ext cx="7899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(Small opening)</a:t>
            </a:r>
            <a:endParaRPr sz="1000">
              <a:solidFill>
                <a:schemeClr val="dk1"/>
              </a:solidFill>
              <a:latin typeface="Calibri"/>
              <a:ea typeface="Calibri"/>
              <a:cs typeface="Calibri"/>
              <a:sym typeface="Calibri"/>
            </a:endParaRPr>
          </a:p>
        </p:txBody>
      </p:sp>
      <p:sp>
        <p:nvSpPr>
          <p:cNvPr id="226" name="Google Shape;226;g2cd03f2dfff_1_0"/>
          <p:cNvSpPr txBox="1"/>
          <p:nvPr/>
        </p:nvSpPr>
        <p:spPr>
          <a:xfrm>
            <a:off x="9186675" y="339600"/>
            <a:ext cx="17490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Barrier (i.e. table / fence)</a:t>
            </a:r>
            <a:endParaRPr sz="1000">
              <a:solidFill>
                <a:schemeClr val="dk1"/>
              </a:solidFill>
              <a:latin typeface="Calibri"/>
              <a:ea typeface="Calibri"/>
              <a:cs typeface="Calibri"/>
              <a:sym typeface="Calibri"/>
            </a:endParaRPr>
          </a:p>
        </p:txBody>
      </p:sp>
      <p:sp>
        <p:nvSpPr>
          <p:cNvPr id="227" name="Google Shape;227;g2cd03f2dfff_1_0"/>
          <p:cNvSpPr txBox="1"/>
          <p:nvPr/>
        </p:nvSpPr>
        <p:spPr>
          <a:xfrm>
            <a:off x="5004925" y="339600"/>
            <a:ext cx="15204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Barrier (i.e. table / fence)</a:t>
            </a:r>
            <a:endParaRPr sz="1000">
              <a:solidFill>
                <a:schemeClr val="dk1"/>
              </a:solidFill>
              <a:latin typeface="Calibri"/>
              <a:ea typeface="Calibri"/>
              <a:cs typeface="Calibri"/>
              <a:sym typeface="Calibri"/>
            </a:endParaRPr>
          </a:p>
        </p:txBody>
      </p:sp>
      <p:cxnSp>
        <p:nvCxnSpPr>
          <p:cNvPr id="228" name="Google Shape;228;g2cd03f2dfff_1_0"/>
          <p:cNvCxnSpPr/>
          <p:nvPr/>
        </p:nvCxnSpPr>
        <p:spPr>
          <a:xfrm>
            <a:off x="4517475" y="498575"/>
            <a:ext cx="7800" cy="6206400"/>
          </a:xfrm>
          <a:prstGeom prst="straightConnector1">
            <a:avLst/>
          </a:prstGeom>
          <a:noFill/>
          <a:ln w="9525" cap="flat" cmpd="sng">
            <a:solidFill>
              <a:schemeClr val="dk2"/>
            </a:solidFill>
            <a:prstDash val="solid"/>
            <a:round/>
            <a:headEnd type="none" w="med" len="med"/>
            <a:tailEnd type="none" w="med" len="med"/>
          </a:ln>
        </p:spPr>
      </p:cxnSp>
      <p:cxnSp>
        <p:nvCxnSpPr>
          <p:cNvPr id="229" name="Google Shape;229;g2cd03f2dfff_1_0"/>
          <p:cNvCxnSpPr/>
          <p:nvPr/>
        </p:nvCxnSpPr>
        <p:spPr>
          <a:xfrm rot="10800000">
            <a:off x="4513125" y="6680800"/>
            <a:ext cx="6786300" cy="60000"/>
          </a:xfrm>
          <a:prstGeom prst="straightConnector1">
            <a:avLst/>
          </a:prstGeom>
          <a:noFill/>
          <a:ln w="9525" cap="flat" cmpd="sng">
            <a:solidFill>
              <a:schemeClr val="dk2"/>
            </a:solidFill>
            <a:prstDash val="solid"/>
            <a:round/>
            <a:headEnd type="none" w="med" len="med"/>
            <a:tailEnd type="none" w="med" len="med"/>
          </a:ln>
        </p:spPr>
      </p:cxnSp>
      <p:sp>
        <p:nvSpPr>
          <p:cNvPr id="230" name="Google Shape;230;g2cd03f2dfff_1_0"/>
          <p:cNvSpPr txBox="1"/>
          <p:nvPr/>
        </p:nvSpPr>
        <p:spPr>
          <a:xfrm rot="-5400000">
            <a:off x="3729500" y="3079900"/>
            <a:ext cx="12957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200">
                <a:solidFill>
                  <a:schemeClr val="dk1"/>
                </a:solidFill>
                <a:latin typeface="Calibri"/>
                <a:ea typeface="Calibri"/>
                <a:cs typeface="Calibri"/>
                <a:sym typeface="Calibri"/>
              </a:rPr>
              <a:t>Barrier (fence)</a:t>
            </a:r>
            <a:endParaRPr sz="1200">
              <a:solidFill>
                <a:schemeClr val="dk1"/>
              </a:solidFill>
              <a:latin typeface="Calibri"/>
              <a:ea typeface="Calibri"/>
              <a:cs typeface="Calibri"/>
              <a:sym typeface="Calibri"/>
            </a:endParaRPr>
          </a:p>
        </p:txBody>
      </p:sp>
      <p:sp>
        <p:nvSpPr>
          <p:cNvPr id="231" name="Google Shape;231;g2cd03f2dfff_1_0"/>
          <p:cNvSpPr/>
          <p:nvPr/>
        </p:nvSpPr>
        <p:spPr>
          <a:xfrm>
            <a:off x="5142825" y="1339550"/>
            <a:ext cx="2661900" cy="514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Clerk &amp; Assistant table</a:t>
            </a:r>
            <a:endParaRPr>
              <a:latin typeface="Calibri"/>
              <a:ea typeface="Calibri"/>
              <a:cs typeface="Calibri"/>
              <a:sym typeface="Calibri"/>
            </a:endParaRPr>
          </a:p>
        </p:txBody>
      </p:sp>
      <p:grpSp>
        <p:nvGrpSpPr>
          <p:cNvPr id="232" name="Google Shape;232;g2cd03f2dfff_1_0"/>
          <p:cNvGrpSpPr/>
          <p:nvPr/>
        </p:nvGrpSpPr>
        <p:grpSpPr>
          <a:xfrm>
            <a:off x="7143313" y="652750"/>
            <a:ext cx="825467" cy="619101"/>
            <a:chOff x="7143313" y="652750"/>
            <a:chExt cx="825467" cy="619101"/>
          </a:xfrm>
        </p:grpSpPr>
        <p:pic>
          <p:nvPicPr>
            <p:cNvPr id="233" name="Google Shape;233;g2cd03f2dfff_1_0"/>
            <p:cNvPicPr preferRelativeResize="0"/>
            <p:nvPr/>
          </p:nvPicPr>
          <p:blipFill>
            <a:blip r:embed="rId3">
              <a:alphaModFix/>
            </a:blip>
            <a:stretch>
              <a:fillRect/>
            </a:stretch>
          </p:blipFill>
          <p:spPr>
            <a:xfrm>
              <a:off x="7143313" y="652750"/>
              <a:ext cx="825467" cy="619101"/>
            </a:xfrm>
            <a:prstGeom prst="rect">
              <a:avLst/>
            </a:prstGeom>
            <a:noFill/>
            <a:ln>
              <a:noFill/>
            </a:ln>
          </p:spPr>
        </p:pic>
        <p:sp>
          <p:nvSpPr>
            <p:cNvPr id="234" name="Google Shape;234;g2cd03f2dfff_1_0"/>
            <p:cNvSpPr txBox="1"/>
            <p:nvPr/>
          </p:nvSpPr>
          <p:spPr>
            <a:xfrm>
              <a:off x="7287833" y="1042050"/>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Gate</a:t>
              </a:r>
              <a:endParaRPr sz="800">
                <a:solidFill>
                  <a:schemeClr val="dk1"/>
                </a:solidFill>
                <a:latin typeface="Calibri"/>
                <a:ea typeface="Calibri"/>
                <a:cs typeface="Calibri"/>
                <a:sym typeface="Calibri"/>
              </a:endParaRPr>
            </a:p>
            <a:p>
              <a:pPr marL="0" lvl="0" indent="0" algn="l" rtl="0">
                <a:spcBef>
                  <a:spcPts val="0"/>
                </a:spcBef>
                <a:spcAft>
                  <a:spcPts val="0"/>
                </a:spcAft>
                <a:buNone/>
              </a:pPr>
              <a:r>
                <a:rPr lang="en-CA" sz="800">
                  <a:solidFill>
                    <a:schemeClr val="dk1"/>
                  </a:solidFill>
                  <a:latin typeface="Calibri"/>
                  <a:ea typeface="Calibri"/>
                  <a:cs typeface="Calibri"/>
                  <a:sym typeface="Calibri"/>
                </a:rPr>
                <a:t>Keeper</a:t>
              </a:r>
              <a:endParaRPr sz="800">
                <a:solidFill>
                  <a:schemeClr val="dk1"/>
                </a:solidFill>
                <a:latin typeface="Calibri"/>
                <a:ea typeface="Calibri"/>
                <a:cs typeface="Calibri"/>
                <a:sym typeface="Calibri"/>
              </a:endParaRPr>
            </a:p>
          </p:txBody>
        </p:sp>
      </p:grpSp>
      <p:grpSp>
        <p:nvGrpSpPr>
          <p:cNvPr id="235" name="Google Shape;235;g2cd03f2dfff_1_0"/>
          <p:cNvGrpSpPr/>
          <p:nvPr/>
        </p:nvGrpSpPr>
        <p:grpSpPr>
          <a:xfrm>
            <a:off x="9127325" y="1572700"/>
            <a:ext cx="825467" cy="619101"/>
            <a:chOff x="9127325" y="1572700"/>
            <a:chExt cx="825467" cy="619101"/>
          </a:xfrm>
        </p:grpSpPr>
        <p:pic>
          <p:nvPicPr>
            <p:cNvPr id="236" name="Google Shape;236;g2cd03f2dfff_1_0"/>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237" name="Google Shape;237;g2cd03f2dfff_1_0"/>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Greeter</a:t>
              </a:r>
              <a:endParaRPr sz="800">
                <a:solidFill>
                  <a:schemeClr val="dk1"/>
                </a:solidFill>
                <a:latin typeface="Calibri"/>
                <a:ea typeface="Calibri"/>
                <a:cs typeface="Calibri"/>
                <a:sym typeface="Calibri"/>
              </a:endParaRPr>
            </a:p>
          </p:txBody>
        </p:sp>
      </p:grpSp>
      <p:grpSp>
        <p:nvGrpSpPr>
          <p:cNvPr id="238" name="Google Shape;238;g2cd03f2dfff_1_0"/>
          <p:cNvGrpSpPr/>
          <p:nvPr/>
        </p:nvGrpSpPr>
        <p:grpSpPr>
          <a:xfrm>
            <a:off x="6421988" y="1854350"/>
            <a:ext cx="825467" cy="619101"/>
            <a:chOff x="6421988" y="1854350"/>
            <a:chExt cx="825467" cy="619101"/>
          </a:xfrm>
        </p:grpSpPr>
        <p:pic>
          <p:nvPicPr>
            <p:cNvPr id="239" name="Google Shape;239;g2cd03f2dfff_1_0"/>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240" name="Google Shape;240;g2cd03f2dfff_1_0"/>
            <p:cNvSpPr txBox="1"/>
            <p:nvPr/>
          </p:nvSpPr>
          <p:spPr>
            <a:xfrm>
              <a:off x="6635725" y="229573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Clerk</a:t>
              </a:r>
              <a:endParaRPr sz="800">
                <a:solidFill>
                  <a:schemeClr val="dk1"/>
                </a:solidFill>
                <a:latin typeface="Calibri"/>
                <a:ea typeface="Calibri"/>
                <a:cs typeface="Calibri"/>
                <a:sym typeface="Calibri"/>
              </a:endParaRPr>
            </a:p>
          </p:txBody>
        </p:sp>
      </p:grpSp>
      <p:grpSp>
        <p:nvGrpSpPr>
          <p:cNvPr id="241" name="Google Shape;241;g2cd03f2dfff_1_0"/>
          <p:cNvGrpSpPr/>
          <p:nvPr/>
        </p:nvGrpSpPr>
        <p:grpSpPr>
          <a:xfrm>
            <a:off x="5305013" y="1854350"/>
            <a:ext cx="825467" cy="619101"/>
            <a:chOff x="5305013" y="1854350"/>
            <a:chExt cx="825467" cy="619101"/>
          </a:xfrm>
        </p:grpSpPr>
        <p:pic>
          <p:nvPicPr>
            <p:cNvPr id="242" name="Google Shape;242;g2cd03f2dfff_1_0"/>
            <p:cNvPicPr preferRelativeResize="0"/>
            <p:nvPr/>
          </p:nvPicPr>
          <p:blipFill>
            <a:blip r:embed="rId3">
              <a:alphaModFix/>
            </a:blip>
            <a:stretch>
              <a:fillRect/>
            </a:stretch>
          </p:blipFill>
          <p:spPr>
            <a:xfrm>
              <a:off x="5305013" y="1854350"/>
              <a:ext cx="825467" cy="619101"/>
            </a:xfrm>
            <a:prstGeom prst="rect">
              <a:avLst/>
            </a:prstGeom>
            <a:noFill/>
            <a:ln>
              <a:noFill/>
            </a:ln>
          </p:spPr>
        </p:pic>
        <p:sp>
          <p:nvSpPr>
            <p:cNvPr id="243" name="Google Shape;243;g2cd03f2dfff_1_0"/>
            <p:cNvSpPr txBox="1"/>
            <p:nvPr/>
          </p:nvSpPr>
          <p:spPr>
            <a:xfrm>
              <a:off x="5445933" y="2256360"/>
              <a:ext cx="6642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Assistant</a:t>
              </a:r>
              <a:endParaRPr sz="800">
                <a:solidFill>
                  <a:schemeClr val="dk1"/>
                </a:solidFill>
                <a:latin typeface="Calibri"/>
                <a:ea typeface="Calibri"/>
                <a:cs typeface="Calibri"/>
                <a:sym typeface="Calibri"/>
              </a:endParaRPr>
            </a:p>
          </p:txBody>
        </p:sp>
      </p:grpSp>
      <p:grpSp>
        <p:nvGrpSpPr>
          <p:cNvPr id="244" name="Google Shape;244;g2cd03f2dfff_1_0"/>
          <p:cNvGrpSpPr/>
          <p:nvPr/>
        </p:nvGrpSpPr>
        <p:grpSpPr>
          <a:xfrm>
            <a:off x="4588588" y="2191800"/>
            <a:ext cx="825467" cy="619101"/>
            <a:chOff x="6421988" y="1854350"/>
            <a:chExt cx="825467" cy="619101"/>
          </a:xfrm>
        </p:grpSpPr>
        <p:pic>
          <p:nvPicPr>
            <p:cNvPr id="245" name="Google Shape;245;g2cd03f2dfff_1_0"/>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246" name="Google Shape;246;g2cd03f2dfff_1_0"/>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Runner</a:t>
              </a:r>
              <a:endParaRPr sz="800">
                <a:solidFill>
                  <a:schemeClr val="dk1"/>
                </a:solidFill>
                <a:latin typeface="Calibri"/>
                <a:ea typeface="Calibri"/>
                <a:cs typeface="Calibri"/>
                <a:sym typeface="Calibri"/>
              </a:endParaRPr>
            </a:p>
          </p:txBody>
        </p:sp>
      </p:grpSp>
      <p:grpSp>
        <p:nvGrpSpPr>
          <p:cNvPr id="247" name="Google Shape;247;g2cd03f2dfff_1_0"/>
          <p:cNvGrpSpPr/>
          <p:nvPr/>
        </p:nvGrpSpPr>
        <p:grpSpPr>
          <a:xfrm>
            <a:off x="4588588" y="2847150"/>
            <a:ext cx="825467" cy="619101"/>
            <a:chOff x="6421988" y="1854350"/>
            <a:chExt cx="825467" cy="619101"/>
          </a:xfrm>
        </p:grpSpPr>
        <p:pic>
          <p:nvPicPr>
            <p:cNvPr id="248" name="Google Shape;248;g2cd03f2dfff_1_0"/>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249" name="Google Shape;249;g2cd03f2dfff_1_0"/>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Runner</a:t>
              </a:r>
              <a:endParaRPr sz="800">
                <a:solidFill>
                  <a:schemeClr val="dk1"/>
                </a:solidFill>
                <a:latin typeface="Calibri"/>
                <a:ea typeface="Calibri"/>
                <a:cs typeface="Calibri"/>
                <a:sym typeface="Calibri"/>
              </a:endParaRPr>
            </a:p>
          </p:txBody>
        </p:sp>
      </p:grpSp>
      <p:grpSp>
        <p:nvGrpSpPr>
          <p:cNvPr id="250" name="Google Shape;250;g2cd03f2dfff_1_0"/>
          <p:cNvGrpSpPr/>
          <p:nvPr/>
        </p:nvGrpSpPr>
        <p:grpSpPr>
          <a:xfrm>
            <a:off x="6078175" y="3133550"/>
            <a:ext cx="825467" cy="619101"/>
            <a:chOff x="9127325" y="1572700"/>
            <a:chExt cx="825467" cy="619101"/>
          </a:xfrm>
        </p:grpSpPr>
        <p:pic>
          <p:nvPicPr>
            <p:cNvPr id="251" name="Google Shape;251;g2cd03f2dfff_1_0"/>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252" name="Google Shape;252;g2cd03f2dfff_1_0"/>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Bench 1</a:t>
              </a:r>
              <a:endParaRPr sz="800">
                <a:solidFill>
                  <a:schemeClr val="dk1"/>
                </a:solidFill>
                <a:latin typeface="Calibri"/>
                <a:ea typeface="Calibri"/>
                <a:cs typeface="Calibri"/>
                <a:sym typeface="Calibri"/>
              </a:endParaRPr>
            </a:p>
          </p:txBody>
        </p:sp>
      </p:grpSp>
      <p:grpSp>
        <p:nvGrpSpPr>
          <p:cNvPr id="253" name="Google Shape;253;g2cd03f2dfff_1_0"/>
          <p:cNvGrpSpPr/>
          <p:nvPr/>
        </p:nvGrpSpPr>
        <p:grpSpPr>
          <a:xfrm>
            <a:off x="6061038" y="4489700"/>
            <a:ext cx="825467" cy="619101"/>
            <a:chOff x="9127325" y="1572700"/>
            <a:chExt cx="825467" cy="619101"/>
          </a:xfrm>
        </p:grpSpPr>
        <p:pic>
          <p:nvPicPr>
            <p:cNvPr id="254" name="Google Shape;254;g2cd03f2dfff_1_0"/>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255" name="Google Shape;255;g2cd03f2dfff_1_0"/>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Bench 2</a:t>
              </a:r>
              <a:endParaRPr sz="800">
                <a:solidFill>
                  <a:schemeClr val="dk1"/>
                </a:solidFill>
                <a:latin typeface="Calibri"/>
                <a:ea typeface="Calibri"/>
                <a:cs typeface="Calibri"/>
                <a:sym typeface="Calibri"/>
              </a:endParaRPr>
            </a:p>
          </p:txBody>
        </p:sp>
      </p:grpSp>
      <p:sp>
        <p:nvSpPr>
          <p:cNvPr id="256" name="Google Shape;256;g2cd03f2dfff_1_0"/>
          <p:cNvSpPr txBox="1"/>
          <p:nvPr/>
        </p:nvSpPr>
        <p:spPr>
          <a:xfrm>
            <a:off x="6680750" y="10150"/>
            <a:ext cx="2505900" cy="3159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CA" sz="2600">
                <a:solidFill>
                  <a:schemeClr val="dk1"/>
                </a:solidFill>
                <a:latin typeface="Calibri"/>
                <a:ea typeface="Calibri"/>
                <a:cs typeface="Calibri"/>
                <a:sym typeface="Calibri"/>
              </a:rPr>
              <a:t>Athletes (lots)</a:t>
            </a:r>
            <a:endParaRPr sz="2600">
              <a:solidFill>
                <a:schemeClr val="dk1"/>
              </a:solidFill>
              <a:latin typeface="Calibri"/>
              <a:ea typeface="Calibri"/>
              <a:cs typeface="Calibri"/>
              <a:sym typeface="Calibri"/>
            </a:endParaRPr>
          </a:p>
        </p:txBody>
      </p:sp>
      <p:sp>
        <p:nvSpPr>
          <p:cNvPr id="257" name="Google Shape;257;g2cd03f2dfff_1_0"/>
          <p:cNvSpPr/>
          <p:nvPr/>
        </p:nvSpPr>
        <p:spPr>
          <a:xfrm rot="-5400000">
            <a:off x="10262200" y="4303750"/>
            <a:ext cx="24957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up to 8)</a:t>
            </a:r>
            <a:endParaRPr>
              <a:latin typeface="Calibri"/>
              <a:ea typeface="Calibri"/>
              <a:cs typeface="Calibri"/>
              <a:sym typeface="Calibri"/>
            </a:endParaRPr>
          </a:p>
        </p:txBody>
      </p:sp>
      <p:grpSp>
        <p:nvGrpSpPr>
          <p:cNvPr id="258" name="Google Shape;258;g2cd03f2dfff_1_0"/>
          <p:cNvGrpSpPr/>
          <p:nvPr/>
        </p:nvGrpSpPr>
        <p:grpSpPr>
          <a:xfrm>
            <a:off x="8907263" y="6031275"/>
            <a:ext cx="825467" cy="619101"/>
            <a:chOff x="5855288" y="5585250"/>
            <a:chExt cx="825467" cy="619101"/>
          </a:xfrm>
        </p:grpSpPr>
        <p:pic>
          <p:nvPicPr>
            <p:cNvPr id="259" name="Google Shape;259;g2cd03f2dfff_1_0"/>
            <p:cNvPicPr preferRelativeResize="0"/>
            <p:nvPr/>
          </p:nvPicPr>
          <p:blipFill>
            <a:blip r:embed="rId3">
              <a:alphaModFix/>
            </a:blip>
            <a:stretch>
              <a:fillRect/>
            </a:stretch>
          </p:blipFill>
          <p:spPr>
            <a:xfrm>
              <a:off x="5855288" y="5585250"/>
              <a:ext cx="825467" cy="619101"/>
            </a:xfrm>
            <a:prstGeom prst="rect">
              <a:avLst/>
            </a:prstGeom>
            <a:noFill/>
            <a:ln>
              <a:noFill/>
            </a:ln>
          </p:spPr>
        </p:pic>
        <p:sp>
          <p:nvSpPr>
            <p:cNvPr id="260" name="Google Shape;260;g2cd03f2dfff_1_0"/>
            <p:cNvSpPr txBox="1"/>
            <p:nvPr/>
          </p:nvSpPr>
          <p:spPr>
            <a:xfrm>
              <a:off x="5962337" y="5912350"/>
              <a:ext cx="6114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800">
                  <a:solidFill>
                    <a:schemeClr val="dk1"/>
                  </a:solidFill>
                  <a:latin typeface="Calibri"/>
                  <a:ea typeface="Calibri"/>
                  <a:cs typeface="Calibri"/>
                  <a:sym typeface="Calibri"/>
                </a:rPr>
                <a:t>Pool</a:t>
              </a:r>
              <a:endParaRPr sz="800">
                <a:solidFill>
                  <a:schemeClr val="dk1"/>
                </a:solidFill>
                <a:latin typeface="Calibri"/>
                <a:ea typeface="Calibri"/>
                <a:cs typeface="Calibri"/>
                <a:sym typeface="Calibri"/>
              </a:endParaRPr>
            </a:p>
            <a:p>
              <a:pPr marL="0" lvl="0" indent="0" algn="ctr" rtl="0">
                <a:spcBef>
                  <a:spcPts val="0"/>
                </a:spcBef>
                <a:spcAft>
                  <a:spcPts val="0"/>
                </a:spcAft>
                <a:buNone/>
              </a:pPr>
              <a:r>
                <a:rPr lang="en-CA" sz="800">
                  <a:solidFill>
                    <a:schemeClr val="dk1"/>
                  </a:solidFill>
                  <a:latin typeface="Calibri"/>
                  <a:ea typeface="Calibri"/>
                  <a:cs typeface="Calibri"/>
                  <a:sym typeface="Calibri"/>
                </a:rPr>
                <a:t>Marshall</a:t>
              </a:r>
              <a:endParaRPr sz="800">
                <a:solidFill>
                  <a:schemeClr val="dk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5"/>
        <p:cNvGrpSpPr/>
        <p:nvPr/>
      </p:nvGrpSpPr>
      <p:grpSpPr>
        <a:xfrm>
          <a:off x="0" y="0"/>
          <a:ext cx="0" cy="0"/>
          <a:chOff x="0" y="0"/>
          <a:chExt cx="0" cy="0"/>
        </a:xfrm>
      </p:grpSpPr>
      <p:sp>
        <p:nvSpPr>
          <p:cNvPr id="266" name="Google Shape;266;g2c840ad0895_0_5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7" name="Google Shape;267;g2c840ad0895_0_59"/>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8" name="Google Shape;268;g2c840ad0895_0_59"/>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9" name="Google Shape;269;g2c840ad0895_0_59"/>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0" name="Google Shape;270;g2c840ad0895_0_59"/>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1" name="Google Shape;271;g2c840ad0895_0_59"/>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2" name="Google Shape;272;g2c840ad0895_0_59"/>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3" name="Google Shape;273;g2c840ad0895_0_59"/>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Calling of Athletes &amp; Alternates</a:t>
            </a:r>
            <a:endParaRPr/>
          </a:p>
        </p:txBody>
      </p:sp>
      <p:sp>
        <p:nvSpPr>
          <p:cNvPr id="274" name="Google Shape;274;g2c840ad0895_0_59"/>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rmAutofit lnSpcReduction="10000"/>
          </a:bodyPr>
          <a:lstStyle/>
          <a:p>
            <a:pPr marL="457200" lvl="0" indent="0" algn="l" rtl="0">
              <a:lnSpc>
                <a:spcPct val="90000"/>
              </a:lnSpc>
              <a:spcBef>
                <a:spcPts val="0"/>
              </a:spcBef>
              <a:spcAft>
                <a:spcPts val="0"/>
              </a:spcAft>
              <a:buNone/>
            </a:pPr>
            <a:endParaRPr sz="2000" dirty="0"/>
          </a:p>
          <a:p>
            <a:pPr marL="228600" lvl="0" indent="-292100" algn="l" rtl="0">
              <a:lnSpc>
                <a:spcPct val="90000"/>
              </a:lnSpc>
              <a:spcBef>
                <a:spcPts val="0"/>
              </a:spcBef>
              <a:spcAft>
                <a:spcPts val="0"/>
              </a:spcAft>
              <a:buSzPts val="3000"/>
              <a:buChar char="•"/>
            </a:pPr>
            <a:r>
              <a:rPr lang="en-CA" sz="3000" dirty="0"/>
              <a:t>Athletes/alternates are responsible for reporting to the Clerk of the Course in time for their race. </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Each athlete must be close enough to the Clerk to hear announcements and to make their presence known to the Clerk</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For finals - Clerk shall announce the event at least twice, with at least two minutes between each announcement</a:t>
            </a:r>
          </a:p>
          <a:p>
            <a:pPr marL="457200" lvl="1" indent="0">
              <a:spcBef>
                <a:spcPts val="0"/>
              </a:spcBef>
              <a:buSzPts val="3000"/>
              <a:buNone/>
            </a:pPr>
            <a:r>
              <a:rPr lang="en-CA" sz="2600" dirty="0"/>
              <a:t> </a:t>
            </a:r>
            <a:r>
              <a:rPr lang="en-CA" sz="2600" b="1" i="1" dirty="0"/>
              <a:t>Times of the calls should be noted on the Clerk’s Heat Sheet</a:t>
            </a:r>
            <a:endParaRPr sz="26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9"/>
        <p:cNvGrpSpPr/>
        <p:nvPr/>
      </p:nvGrpSpPr>
      <p:grpSpPr>
        <a:xfrm>
          <a:off x="0" y="0"/>
          <a:ext cx="0" cy="0"/>
          <a:chOff x="0" y="0"/>
          <a:chExt cx="0" cy="0"/>
        </a:xfrm>
      </p:grpSpPr>
      <p:sp>
        <p:nvSpPr>
          <p:cNvPr id="280" name="Google Shape;280;g2c8a79a786d_0_1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1" name="Google Shape;281;g2c8a79a786d_0_13"/>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2" name="Google Shape;282;g2c8a79a786d_0_13"/>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3" name="Google Shape;283;g2c8a79a786d_0_13"/>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4" name="Google Shape;284;g2c8a79a786d_0_13"/>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5" name="Google Shape;285;g2c8a79a786d_0_13"/>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6" name="Google Shape;286;g2c8a79a786d_0_13"/>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7" name="Google Shape;287;g2c8a79a786d_0_13"/>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Calling of Athletes &amp; Alternates</a:t>
            </a:r>
            <a:endParaRPr/>
          </a:p>
        </p:txBody>
      </p:sp>
      <p:sp>
        <p:nvSpPr>
          <p:cNvPr id="288" name="Google Shape;288;g2c8a79a786d_0_13"/>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rmAutofit/>
          </a:bodyPr>
          <a:lstStyle/>
          <a:p>
            <a:pPr marL="457200" lvl="0" indent="-419100" algn="l" rtl="0">
              <a:spcBef>
                <a:spcPts val="0"/>
              </a:spcBef>
              <a:spcAft>
                <a:spcPts val="0"/>
              </a:spcAft>
              <a:buSzPts val="3000"/>
              <a:buChar char="•"/>
            </a:pPr>
            <a:r>
              <a:rPr lang="en-CA" sz="3000" dirty="0"/>
              <a:t>Clerk shall not make “personal calls.”</a:t>
            </a:r>
          </a:p>
          <a:p>
            <a:pPr marL="457200" lvl="0" indent="-419100" algn="l" rtl="0">
              <a:spcBef>
                <a:spcPts val="0"/>
              </a:spcBef>
              <a:spcAft>
                <a:spcPts val="0"/>
              </a:spcAft>
              <a:buSzPts val="3000"/>
              <a:buChar char="•"/>
            </a:pPr>
            <a:r>
              <a:rPr lang="en-CA" sz="3000" dirty="0"/>
              <a:t> </a:t>
            </a:r>
            <a:endParaRPr sz="3000" dirty="0"/>
          </a:p>
          <a:p>
            <a:pPr marL="457200" lvl="0" indent="-419100" algn="l" rtl="0">
              <a:spcBef>
                <a:spcPts val="0"/>
              </a:spcBef>
              <a:spcAft>
                <a:spcPts val="0"/>
              </a:spcAft>
              <a:buSzPts val="3000"/>
              <a:buChar char="•"/>
            </a:pPr>
            <a:r>
              <a:rPr lang="en-CA" sz="3000" dirty="0"/>
              <a:t>If Clerk has completed the required calls and an athlete has not checked in, the Clerk shall call the alternate (allowing the alternate one minute to report)</a:t>
            </a:r>
          </a:p>
          <a:p>
            <a:pPr marL="457200" lvl="0" indent="-419100" algn="l" rtl="0">
              <a:spcBef>
                <a:spcPts val="0"/>
              </a:spcBef>
              <a:spcAft>
                <a:spcPts val="0"/>
              </a:spcAft>
              <a:buSzPts val="3000"/>
              <a:buChar char="•"/>
            </a:pPr>
            <a:endParaRPr sz="3000" dirty="0"/>
          </a:p>
          <a:p>
            <a:pPr marL="457200" lvl="0" indent="-419100" algn="l" rtl="0">
              <a:spcBef>
                <a:spcPts val="0"/>
              </a:spcBef>
              <a:spcAft>
                <a:spcPts val="0"/>
              </a:spcAft>
              <a:buSzPts val="3000"/>
              <a:buChar char="•"/>
            </a:pPr>
            <a:r>
              <a:rPr lang="en-CA" sz="3000" dirty="0"/>
              <a:t>Once an alternate has been called, the listed qualifiers and any previously called alternate are irrevocably scratched from the event</a:t>
            </a:r>
            <a:endParaRPr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g2c840ad0895_0_7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5" name="Google Shape;295;g2c840ad0895_0_72"/>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6" name="Google Shape;296;g2c840ad0895_0_72"/>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7" name="Google Shape;297;g2c840ad0895_0_72"/>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8" name="Google Shape;298;g2c840ad0895_0_72"/>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9" name="Google Shape;299;g2c840ad0895_0_72"/>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0" name="Google Shape;300;g2c840ad0895_0_72"/>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1" name="Google Shape;301;g2c840ad0895_0_72"/>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Simplified Marshalling Procedure (SMP)</a:t>
            </a:r>
            <a:endParaRPr/>
          </a:p>
        </p:txBody>
      </p:sp>
      <p:sp>
        <p:nvSpPr>
          <p:cNvPr id="302" name="Google Shape;302;g2c840ad0895_0_72"/>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Autofit/>
          </a:bodyPr>
          <a:lstStyle/>
          <a:p>
            <a:pPr marL="457200" lvl="0" indent="0" algn="l" rtl="0">
              <a:lnSpc>
                <a:spcPct val="80000"/>
              </a:lnSpc>
              <a:spcBef>
                <a:spcPts val="0"/>
              </a:spcBef>
              <a:spcAft>
                <a:spcPts val="0"/>
              </a:spcAft>
              <a:buNone/>
            </a:pPr>
            <a:endParaRPr sz="2700" dirty="0"/>
          </a:p>
          <a:p>
            <a:pPr marL="228600" lvl="0" indent="-292100" algn="l" rtl="0">
              <a:lnSpc>
                <a:spcPct val="90000"/>
              </a:lnSpc>
              <a:spcBef>
                <a:spcPts val="0"/>
              </a:spcBef>
              <a:spcAft>
                <a:spcPts val="0"/>
              </a:spcAft>
              <a:buSzPts val="3000"/>
              <a:buChar char="•"/>
            </a:pPr>
            <a:r>
              <a:rPr lang="en-CA" sz="3000" dirty="0"/>
              <a:t>At the discretion of the Meet Manager, a Simplified Marshalling Procedure (SMP) may be used for some or all Preliminary and/or Finals sessions of a BCSSA hosted meet. </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If SMP is to be used, the Meet Manager shall inform all participating clubs prior to the meet start in the Meet Package</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Under SMP there will be NO check-in, marshalling, or announcing of events</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SMP is typically used for Divisions 5 and older</a:t>
            </a:r>
            <a:endParaRPr sz="3000" dirty="0"/>
          </a:p>
          <a:p>
            <a:pPr marL="0" lvl="0" indent="0" algn="l" rtl="0">
              <a:lnSpc>
                <a:spcPct val="90000"/>
              </a:lnSpc>
              <a:spcBef>
                <a:spcPts val="0"/>
              </a:spcBef>
              <a:spcAft>
                <a:spcPts val="0"/>
              </a:spcAft>
              <a:buNone/>
            </a:pPr>
            <a:endParaRPr sz="2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7"/>
        <p:cNvGrpSpPr/>
        <p:nvPr/>
      </p:nvGrpSpPr>
      <p:grpSpPr>
        <a:xfrm>
          <a:off x="0" y="0"/>
          <a:ext cx="0" cy="0"/>
          <a:chOff x="0" y="0"/>
          <a:chExt cx="0" cy="0"/>
        </a:xfrm>
      </p:grpSpPr>
      <p:sp>
        <p:nvSpPr>
          <p:cNvPr id="308" name="Google Shape;308;g2c8a79a786d_0_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9" name="Google Shape;309;g2c8a79a786d_0_26"/>
          <p:cNvSpPr/>
          <p:nvPr/>
        </p:nvSpPr>
        <p:spPr>
          <a:xfrm>
            <a:off x="1500" y="24360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0" name="Google Shape;310;g2c8a79a786d_0_26"/>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1" name="Google Shape;311;g2c8a79a786d_0_26"/>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2" name="Google Shape;312;g2c8a79a786d_0_26"/>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3" name="Google Shape;313;g2c8a79a786d_0_26"/>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4" name="Google Shape;314;g2c8a79a786d_0_26"/>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5" name="Google Shape;315;g2c8a79a786d_0_26"/>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Simplified Marshalling Procedure (SMP)</a:t>
            </a:r>
            <a:endParaRPr/>
          </a:p>
        </p:txBody>
      </p:sp>
      <p:sp>
        <p:nvSpPr>
          <p:cNvPr id="316" name="Google Shape;316;g2c8a79a786d_0_26"/>
          <p:cNvSpPr txBox="1">
            <a:spLocks noGrp="1"/>
          </p:cNvSpPr>
          <p:nvPr>
            <p:ph type="body" idx="1"/>
          </p:nvPr>
        </p:nvSpPr>
        <p:spPr>
          <a:xfrm>
            <a:off x="4727625" y="-10200"/>
            <a:ext cx="6555300" cy="6858000"/>
          </a:xfrm>
          <a:prstGeom prst="rect">
            <a:avLst/>
          </a:prstGeom>
          <a:noFill/>
          <a:ln>
            <a:noFill/>
          </a:ln>
        </p:spPr>
        <p:txBody>
          <a:bodyPr spcFirstLastPara="1" wrap="square" lIns="91425" tIns="45700" rIns="91425" bIns="45700" anchor="ctr" anchorCtr="0">
            <a:noAutofit/>
          </a:bodyPr>
          <a:lstStyle/>
          <a:p>
            <a:pPr marL="457200" lvl="0" indent="-419100" algn="l" rtl="0">
              <a:lnSpc>
                <a:spcPct val="80000"/>
              </a:lnSpc>
              <a:spcBef>
                <a:spcPts val="0"/>
              </a:spcBef>
              <a:spcAft>
                <a:spcPts val="0"/>
              </a:spcAft>
              <a:buSzPts val="3000"/>
              <a:buChar char="•"/>
            </a:pPr>
            <a:r>
              <a:rPr lang="en-CA" sz="3000" dirty="0"/>
              <a:t>Meet Manager may provide a ‘green room’ area for the athletes to congregate prior to their race (space permitting) </a:t>
            </a:r>
          </a:p>
          <a:p>
            <a:pPr marL="457200" lvl="0" indent="-419100" algn="l" rtl="0">
              <a:lnSpc>
                <a:spcPct val="80000"/>
              </a:lnSpc>
              <a:spcBef>
                <a:spcPts val="0"/>
              </a:spcBef>
              <a:spcAft>
                <a:spcPts val="0"/>
              </a:spcAft>
              <a:buSzPts val="3000"/>
              <a:buChar char="•"/>
            </a:pPr>
            <a:endParaRPr sz="3000" dirty="0"/>
          </a:p>
          <a:p>
            <a:pPr marL="457200" lvl="0" indent="-419100" algn="l" rtl="0">
              <a:lnSpc>
                <a:spcPct val="80000"/>
              </a:lnSpc>
              <a:spcBef>
                <a:spcPts val="0"/>
              </a:spcBef>
              <a:spcAft>
                <a:spcPts val="0"/>
              </a:spcAft>
              <a:buSzPts val="3000"/>
              <a:buChar char="•"/>
            </a:pPr>
            <a:r>
              <a:rPr lang="en-CA" sz="3000" dirty="0"/>
              <a:t>Meet Manager shall post current heat sheets in a conspicuous location </a:t>
            </a:r>
          </a:p>
          <a:p>
            <a:pPr marL="457200" lvl="0" indent="-419100" algn="l" rtl="0">
              <a:lnSpc>
                <a:spcPct val="80000"/>
              </a:lnSpc>
              <a:spcBef>
                <a:spcPts val="0"/>
              </a:spcBef>
              <a:spcAft>
                <a:spcPts val="0"/>
              </a:spcAft>
              <a:buSzPts val="3000"/>
              <a:buChar char="•"/>
            </a:pPr>
            <a:endParaRPr sz="3000" dirty="0"/>
          </a:p>
          <a:p>
            <a:pPr marL="457200" lvl="0" indent="-419100" algn="l" rtl="0">
              <a:lnSpc>
                <a:spcPct val="80000"/>
              </a:lnSpc>
              <a:spcBef>
                <a:spcPts val="0"/>
              </a:spcBef>
              <a:spcAft>
                <a:spcPts val="0"/>
              </a:spcAft>
              <a:buSzPts val="3000"/>
              <a:buChar char="•"/>
            </a:pPr>
            <a:r>
              <a:rPr lang="en-CA" sz="3000" dirty="0"/>
              <a:t>In the event that an athlete is NOT behind the blocks when the Session Referee calls their race, then the Session Referee may call the designated alternate, if any, to swim in their place</a:t>
            </a:r>
          </a:p>
          <a:p>
            <a:pPr marL="457200" lvl="0" indent="-419100" algn="l" rtl="0">
              <a:lnSpc>
                <a:spcPct val="80000"/>
              </a:lnSpc>
              <a:spcBef>
                <a:spcPts val="0"/>
              </a:spcBef>
              <a:spcAft>
                <a:spcPts val="0"/>
              </a:spcAft>
              <a:buSzPts val="3000"/>
              <a:buChar char="•"/>
            </a:pPr>
            <a:endParaRPr sz="3000" dirty="0"/>
          </a:p>
          <a:p>
            <a:pPr marL="457200" lvl="0" indent="-419100" algn="l" rtl="0">
              <a:lnSpc>
                <a:spcPct val="80000"/>
              </a:lnSpc>
              <a:spcBef>
                <a:spcPts val="0"/>
              </a:spcBef>
              <a:spcAft>
                <a:spcPts val="0"/>
              </a:spcAft>
              <a:buSzPts val="3000"/>
              <a:buChar char="•"/>
            </a:pPr>
            <a:r>
              <a:rPr lang="en-CA" sz="3000" dirty="0"/>
              <a:t>Alternate shall identify themselves to the Session Referee, and shall report immediately to the correct lane as directed by the Session Referee</a:t>
            </a:r>
            <a:endParaRPr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1"/>
        <p:cNvGrpSpPr/>
        <p:nvPr/>
      </p:nvGrpSpPr>
      <p:grpSpPr>
        <a:xfrm>
          <a:off x="0" y="0"/>
          <a:ext cx="0" cy="0"/>
          <a:chOff x="0" y="0"/>
          <a:chExt cx="0" cy="0"/>
        </a:xfrm>
      </p:grpSpPr>
      <p:sp>
        <p:nvSpPr>
          <p:cNvPr id="322" name="Google Shape;322;g2c840ad0895_0_18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3" name="Google Shape;323;g2c840ad0895_0_189"/>
          <p:cNvSpPr/>
          <p:nvPr/>
        </p:nvSpPr>
        <p:spPr>
          <a:xfrm>
            <a:off x="150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4" name="Google Shape;324;g2c840ad0895_0_189"/>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5" name="Google Shape;325;g2c840ad0895_0_189"/>
          <p:cNvSpPr/>
          <p:nvPr/>
        </p:nvSpPr>
        <p:spPr>
          <a:xfrm rot="5400000" flipH="1">
            <a:off x="-1752798" y="1763050"/>
            <a:ext cx="6858000" cy="33522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6" name="Google Shape;326;g2c840ad0895_0_189"/>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7" name="Google Shape;327;g2c840ad0895_0_189"/>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Flow of Calling Athletes</a:t>
            </a:r>
            <a:endParaRPr/>
          </a:p>
        </p:txBody>
      </p:sp>
      <p:sp>
        <p:nvSpPr>
          <p:cNvPr id="328" name="Google Shape;328;g2c840ad0895_0_189"/>
          <p:cNvSpPr/>
          <p:nvPr/>
        </p:nvSpPr>
        <p:spPr>
          <a:xfrm>
            <a:off x="7397675" y="264835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Bench (fits 8)</a:t>
            </a:r>
            <a:endParaRPr>
              <a:latin typeface="Calibri"/>
              <a:ea typeface="Calibri"/>
              <a:cs typeface="Calibri"/>
              <a:sym typeface="Calibri"/>
            </a:endParaRPr>
          </a:p>
        </p:txBody>
      </p:sp>
      <p:sp>
        <p:nvSpPr>
          <p:cNvPr id="329" name="Google Shape;329;g2c840ad0895_0_189"/>
          <p:cNvSpPr/>
          <p:nvPr/>
        </p:nvSpPr>
        <p:spPr>
          <a:xfrm>
            <a:off x="7397675" y="318965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30" name="Google Shape;330;g2c840ad0895_0_189"/>
          <p:cNvSpPr/>
          <p:nvPr/>
        </p:nvSpPr>
        <p:spPr>
          <a:xfrm>
            <a:off x="7397675" y="543505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31" name="Google Shape;331;g2c840ad0895_0_189"/>
          <p:cNvSpPr/>
          <p:nvPr/>
        </p:nvSpPr>
        <p:spPr>
          <a:xfrm>
            <a:off x="7397675" y="4838825"/>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32" name="Google Shape;332;g2c840ad0895_0_189"/>
          <p:cNvSpPr/>
          <p:nvPr/>
        </p:nvSpPr>
        <p:spPr>
          <a:xfrm>
            <a:off x="7397675" y="4238300"/>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33" name="Google Shape;333;g2c840ad0895_0_189"/>
          <p:cNvSpPr/>
          <p:nvPr/>
        </p:nvSpPr>
        <p:spPr>
          <a:xfrm>
            <a:off x="7397675" y="3713975"/>
            <a:ext cx="34830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cxnSp>
        <p:nvCxnSpPr>
          <p:cNvPr id="334" name="Google Shape;334;g2c840ad0895_0_189"/>
          <p:cNvCxnSpPr/>
          <p:nvPr/>
        </p:nvCxnSpPr>
        <p:spPr>
          <a:xfrm flipH="1">
            <a:off x="11298500" y="457300"/>
            <a:ext cx="12900" cy="5296200"/>
          </a:xfrm>
          <a:prstGeom prst="straightConnector1">
            <a:avLst/>
          </a:prstGeom>
          <a:noFill/>
          <a:ln w="9525" cap="flat" cmpd="sng">
            <a:solidFill>
              <a:schemeClr val="dk2"/>
            </a:solidFill>
            <a:prstDash val="solid"/>
            <a:round/>
            <a:headEnd type="none" w="med" len="med"/>
            <a:tailEnd type="none" w="med" len="med"/>
          </a:ln>
        </p:spPr>
      </p:cxnSp>
      <p:sp>
        <p:nvSpPr>
          <p:cNvPr id="335" name="Google Shape;335;g2c840ad0895_0_189"/>
          <p:cNvSpPr/>
          <p:nvPr/>
        </p:nvSpPr>
        <p:spPr>
          <a:xfrm>
            <a:off x="11443050" y="1199350"/>
            <a:ext cx="7476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(Pool)</a:t>
            </a:r>
            <a:endParaRPr>
              <a:latin typeface="Calibri"/>
              <a:ea typeface="Calibri"/>
              <a:cs typeface="Calibri"/>
              <a:sym typeface="Calibri"/>
            </a:endParaRPr>
          </a:p>
        </p:txBody>
      </p:sp>
      <p:cxnSp>
        <p:nvCxnSpPr>
          <p:cNvPr id="336" name="Google Shape;336;g2c840ad0895_0_189"/>
          <p:cNvCxnSpPr/>
          <p:nvPr/>
        </p:nvCxnSpPr>
        <p:spPr>
          <a:xfrm>
            <a:off x="11275500" y="6226150"/>
            <a:ext cx="12000" cy="514800"/>
          </a:xfrm>
          <a:prstGeom prst="straightConnector1">
            <a:avLst/>
          </a:prstGeom>
          <a:noFill/>
          <a:ln w="9525" cap="flat" cmpd="sng">
            <a:solidFill>
              <a:schemeClr val="dk2"/>
            </a:solidFill>
            <a:prstDash val="solid"/>
            <a:round/>
            <a:headEnd type="none" w="med" len="med"/>
            <a:tailEnd type="none" w="med" len="med"/>
          </a:ln>
        </p:spPr>
      </p:cxnSp>
      <p:sp>
        <p:nvSpPr>
          <p:cNvPr id="337" name="Google Shape;337;g2c840ad0895_0_189"/>
          <p:cNvSpPr/>
          <p:nvPr/>
        </p:nvSpPr>
        <p:spPr>
          <a:xfrm>
            <a:off x="10482375" y="5831875"/>
            <a:ext cx="16068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Athlete Entrance</a:t>
            </a:r>
            <a:endParaRPr>
              <a:latin typeface="Calibri"/>
              <a:ea typeface="Calibri"/>
              <a:cs typeface="Calibri"/>
              <a:sym typeface="Calibri"/>
            </a:endParaRPr>
          </a:p>
        </p:txBody>
      </p:sp>
      <p:cxnSp>
        <p:nvCxnSpPr>
          <p:cNvPr id="338" name="Google Shape;338;g2c840ad0895_0_189"/>
          <p:cNvCxnSpPr>
            <a:endCxn id="339" idx="3"/>
          </p:cNvCxnSpPr>
          <p:nvPr/>
        </p:nvCxnSpPr>
        <p:spPr>
          <a:xfrm flipH="1">
            <a:off x="7994163" y="493050"/>
            <a:ext cx="3329100" cy="17100"/>
          </a:xfrm>
          <a:prstGeom prst="straightConnector1">
            <a:avLst/>
          </a:prstGeom>
          <a:noFill/>
          <a:ln w="9525" cap="flat" cmpd="sng">
            <a:solidFill>
              <a:schemeClr val="dk2"/>
            </a:solidFill>
            <a:prstDash val="solid"/>
            <a:round/>
            <a:headEnd type="none" w="med" len="med"/>
            <a:tailEnd type="none" w="med" len="med"/>
          </a:ln>
        </p:spPr>
      </p:cxnSp>
      <p:cxnSp>
        <p:nvCxnSpPr>
          <p:cNvPr id="340" name="Google Shape;340;g2c840ad0895_0_189"/>
          <p:cNvCxnSpPr/>
          <p:nvPr/>
        </p:nvCxnSpPr>
        <p:spPr>
          <a:xfrm rot="10800000">
            <a:off x="4517525" y="502550"/>
            <a:ext cx="2621400" cy="6300"/>
          </a:xfrm>
          <a:prstGeom prst="straightConnector1">
            <a:avLst/>
          </a:prstGeom>
          <a:noFill/>
          <a:ln w="9525" cap="flat" cmpd="sng">
            <a:solidFill>
              <a:schemeClr val="dk2"/>
            </a:solidFill>
            <a:prstDash val="solid"/>
            <a:round/>
            <a:headEnd type="none" w="med" len="med"/>
            <a:tailEnd type="none" w="med" len="med"/>
          </a:ln>
        </p:spPr>
      </p:cxnSp>
      <p:sp>
        <p:nvSpPr>
          <p:cNvPr id="339" name="Google Shape;339;g2c840ad0895_0_189"/>
          <p:cNvSpPr txBox="1"/>
          <p:nvPr/>
        </p:nvSpPr>
        <p:spPr>
          <a:xfrm>
            <a:off x="7204263" y="433350"/>
            <a:ext cx="7899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(Small opening)</a:t>
            </a:r>
            <a:endParaRPr sz="1000">
              <a:solidFill>
                <a:schemeClr val="dk1"/>
              </a:solidFill>
              <a:latin typeface="Calibri"/>
              <a:ea typeface="Calibri"/>
              <a:cs typeface="Calibri"/>
              <a:sym typeface="Calibri"/>
            </a:endParaRPr>
          </a:p>
        </p:txBody>
      </p:sp>
      <p:sp>
        <p:nvSpPr>
          <p:cNvPr id="341" name="Google Shape;341;g2c840ad0895_0_189"/>
          <p:cNvSpPr txBox="1"/>
          <p:nvPr/>
        </p:nvSpPr>
        <p:spPr>
          <a:xfrm>
            <a:off x="9186675" y="339600"/>
            <a:ext cx="17490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Barrier (i.e. table / fence)</a:t>
            </a:r>
            <a:endParaRPr sz="1000">
              <a:solidFill>
                <a:schemeClr val="dk1"/>
              </a:solidFill>
              <a:latin typeface="Calibri"/>
              <a:ea typeface="Calibri"/>
              <a:cs typeface="Calibri"/>
              <a:sym typeface="Calibri"/>
            </a:endParaRPr>
          </a:p>
        </p:txBody>
      </p:sp>
      <p:sp>
        <p:nvSpPr>
          <p:cNvPr id="342" name="Google Shape;342;g2c840ad0895_0_189"/>
          <p:cNvSpPr txBox="1"/>
          <p:nvPr/>
        </p:nvSpPr>
        <p:spPr>
          <a:xfrm>
            <a:off x="5004925" y="339600"/>
            <a:ext cx="15204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Barrier (i.e. table / fence)</a:t>
            </a:r>
            <a:endParaRPr sz="1000">
              <a:solidFill>
                <a:schemeClr val="dk1"/>
              </a:solidFill>
              <a:latin typeface="Calibri"/>
              <a:ea typeface="Calibri"/>
              <a:cs typeface="Calibri"/>
              <a:sym typeface="Calibri"/>
            </a:endParaRPr>
          </a:p>
        </p:txBody>
      </p:sp>
      <p:cxnSp>
        <p:nvCxnSpPr>
          <p:cNvPr id="343" name="Google Shape;343;g2c840ad0895_0_189"/>
          <p:cNvCxnSpPr/>
          <p:nvPr/>
        </p:nvCxnSpPr>
        <p:spPr>
          <a:xfrm>
            <a:off x="4517475" y="498575"/>
            <a:ext cx="7800" cy="6206400"/>
          </a:xfrm>
          <a:prstGeom prst="straightConnector1">
            <a:avLst/>
          </a:prstGeom>
          <a:noFill/>
          <a:ln w="9525" cap="flat" cmpd="sng">
            <a:solidFill>
              <a:schemeClr val="dk2"/>
            </a:solidFill>
            <a:prstDash val="solid"/>
            <a:round/>
            <a:headEnd type="none" w="med" len="med"/>
            <a:tailEnd type="none" w="med" len="med"/>
          </a:ln>
        </p:spPr>
      </p:cxnSp>
      <p:cxnSp>
        <p:nvCxnSpPr>
          <p:cNvPr id="344" name="Google Shape;344;g2c840ad0895_0_189"/>
          <p:cNvCxnSpPr/>
          <p:nvPr/>
        </p:nvCxnSpPr>
        <p:spPr>
          <a:xfrm rot="10800000">
            <a:off x="4513125" y="6680800"/>
            <a:ext cx="6786300" cy="60000"/>
          </a:xfrm>
          <a:prstGeom prst="straightConnector1">
            <a:avLst/>
          </a:prstGeom>
          <a:noFill/>
          <a:ln w="9525" cap="flat" cmpd="sng">
            <a:solidFill>
              <a:schemeClr val="dk2"/>
            </a:solidFill>
            <a:prstDash val="solid"/>
            <a:round/>
            <a:headEnd type="none" w="med" len="med"/>
            <a:tailEnd type="none" w="med" len="med"/>
          </a:ln>
        </p:spPr>
      </p:cxnSp>
      <p:sp>
        <p:nvSpPr>
          <p:cNvPr id="345" name="Google Shape;345;g2c840ad0895_0_189"/>
          <p:cNvSpPr txBox="1"/>
          <p:nvPr/>
        </p:nvSpPr>
        <p:spPr>
          <a:xfrm rot="-5400000">
            <a:off x="3729500" y="3079900"/>
            <a:ext cx="12957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200">
                <a:solidFill>
                  <a:schemeClr val="dk1"/>
                </a:solidFill>
                <a:latin typeface="Calibri"/>
                <a:ea typeface="Calibri"/>
                <a:cs typeface="Calibri"/>
                <a:sym typeface="Calibri"/>
              </a:rPr>
              <a:t>Barrier (fence)</a:t>
            </a:r>
            <a:endParaRPr sz="1200">
              <a:solidFill>
                <a:schemeClr val="dk1"/>
              </a:solidFill>
              <a:latin typeface="Calibri"/>
              <a:ea typeface="Calibri"/>
              <a:cs typeface="Calibri"/>
              <a:sym typeface="Calibri"/>
            </a:endParaRPr>
          </a:p>
        </p:txBody>
      </p:sp>
      <p:sp>
        <p:nvSpPr>
          <p:cNvPr id="346" name="Google Shape;346;g2c840ad0895_0_189"/>
          <p:cNvSpPr txBox="1"/>
          <p:nvPr/>
        </p:nvSpPr>
        <p:spPr>
          <a:xfrm>
            <a:off x="6908200" y="6634000"/>
            <a:ext cx="12957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200">
                <a:solidFill>
                  <a:schemeClr val="dk1"/>
                </a:solidFill>
                <a:latin typeface="Calibri"/>
                <a:ea typeface="Calibri"/>
                <a:cs typeface="Calibri"/>
                <a:sym typeface="Calibri"/>
              </a:rPr>
              <a:t>Barrier (fence)</a:t>
            </a:r>
            <a:endParaRPr sz="1200">
              <a:solidFill>
                <a:schemeClr val="dk1"/>
              </a:solidFill>
              <a:latin typeface="Calibri"/>
              <a:ea typeface="Calibri"/>
              <a:cs typeface="Calibri"/>
              <a:sym typeface="Calibri"/>
            </a:endParaRPr>
          </a:p>
        </p:txBody>
      </p:sp>
      <p:sp>
        <p:nvSpPr>
          <p:cNvPr id="347" name="Google Shape;347;g2c840ad0895_0_189"/>
          <p:cNvSpPr/>
          <p:nvPr/>
        </p:nvSpPr>
        <p:spPr>
          <a:xfrm>
            <a:off x="5142825" y="1339550"/>
            <a:ext cx="2661900" cy="514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Clerk &amp; Assistant table</a:t>
            </a:r>
            <a:endParaRPr>
              <a:latin typeface="Calibri"/>
              <a:ea typeface="Calibri"/>
              <a:cs typeface="Calibri"/>
              <a:sym typeface="Calibri"/>
            </a:endParaRPr>
          </a:p>
        </p:txBody>
      </p:sp>
      <p:pic>
        <p:nvPicPr>
          <p:cNvPr id="348" name="Google Shape;348;g2c840ad0895_0_189"/>
          <p:cNvPicPr preferRelativeResize="0"/>
          <p:nvPr/>
        </p:nvPicPr>
        <p:blipFill>
          <a:blip r:embed="rId3">
            <a:alphaModFix/>
          </a:blip>
          <a:stretch>
            <a:fillRect/>
          </a:stretch>
        </p:blipFill>
        <p:spPr>
          <a:xfrm>
            <a:off x="6504600" y="5680500"/>
            <a:ext cx="825467" cy="619101"/>
          </a:xfrm>
          <a:prstGeom prst="rect">
            <a:avLst/>
          </a:prstGeom>
          <a:noFill/>
          <a:ln>
            <a:noFill/>
          </a:ln>
        </p:spPr>
      </p:pic>
      <p:grpSp>
        <p:nvGrpSpPr>
          <p:cNvPr id="349" name="Google Shape;349;g2c840ad0895_0_189"/>
          <p:cNvGrpSpPr/>
          <p:nvPr/>
        </p:nvGrpSpPr>
        <p:grpSpPr>
          <a:xfrm>
            <a:off x="7143313" y="652750"/>
            <a:ext cx="825467" cy="619101"/>
            <a:chOff x="7143313" y="652750"/>
            <a:chExt cx="825467" cy="619101"/>
          </a:xfrm>
        </p:grpSpPr>
        <p:pic>
          <p:nvPicPr>
            <p:cNvPr id="350" name="Google Shape;350;g2c840ad0895_0_189"/>
            <p:cNvPicPr preferRelativeResize="0"/>
            <p:nvPr/>
          </p:nvPicPr>
          <p:blipFill>
            <a:blip r:embed="rId3">
              <a:alphaModFix/>
            </a:blip>
            <a:stretch>
              <a:fillRect/>
            </a:stretch>
          </p:blipFill>
          <p:spPr>
            <a:xfrm>
              <a:off x="7143313" y="652750"/>
              <a:ext cx="825467" cy="619101"/>
            </a:xfrm>
            <a:prstGeom prst="rect">
              <a:avLst/>
            </a:prstGeom>
            <a:noFill/>
            <a:ln>
              <a:noFill/>
            </a:ln>
          </p:spPr>
        </p:pic>
        <p:sp>
          <p:nvSpPr>
            <p:cNvPr id="351" name="Google Shape;351;g2c840ad0895_0_189"/>
            <p:cNvSpPr txBox="1"/>
            <p:nvPr/>
          </p:nvSpPr>
          <p:spPr>
            <a:xfrm>
              <a:off x="7287833" y="1042050"/>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Marshall</a:t>
              </a:r>
              <a:endParaRPr sz="800">
                <a:solidFill>
                  <a:schemeClr val="dk1"/>
                </a:solidFill>
                <a:latin typeface="Calibri"/>
                <a:ea typeface="Calibri"/>
                <a:cs typeface="Calibri"/>
                <a:sym typeface="Calibri"/>
              </a:endParaRPr>
            </a:p>
          </p:txBody>
        </p:sp>
      </p:grpSp>
      <p:grpSp>
        <p:nvGrpSpPr>
          <p:cNvPr id="352" name="Google Shape;352;g2c840ad0895_0_189"/>
          <p:cNvGrpSpPr/>
          <p:nvPr/>
        </p:nvGrpSpPr>
        <p:grpSpPr>
          <a:xfrm>
            <a:off x="9127325" y="1572700"/>
            <a:ext cx="825467" cy="619101"/>
            <a:chOff x="9127325" y="1572700"/>
            <a:chExt cx="825467" cy="619101"/>
          </a:xfrm>
        </p:grpSpPr>
        <p:pic>
          <p:nvPicPr>
            <p:cNvPr id="353" name="Google Shape;353;g2c840ad0895_0_189"/>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354" name="Google Shape;354;g2c840ad0895_0_189"/>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Greeter</a:t>
              </a:r>
              <a:endParaRPr sz="800">
                <a:solidFill>
                  <a:schemeClr val="dk1"/>
                </a:solidFill>
                <a:latin typeface="Calibri"/>
                <a:ea typeface="Calibri"/>
                <a:cs typeface="Calibri"/>
                <a:sym typeface="Calibri"/>
              </a:endParaRPr>
            </a:p>
          </p:txBody>
        </p:sp>
      </p:grpSp>
      <p:grpSp>
        <p:nvGrpSpPr>
          <p:cNvPr id="355" name="Google Shape;355;g2c840ad0895_0_189"/>
          <p:cNvGrpSpPr/>
          <p:nvPr/>
        </p:nvGrpSpPr>
        <p:grpSpPr>
          <a:xfrm>
            <a:off x="6421988" y="1854350"/>
            <a:ext cx="825467" cy="619101"/>
            <a:chOff x="6421988" y="1854350"/>
            <a:chExt cx="825467" cy="619101"/>
          </a:xfrm>
        </p:grpSpPr>
        <p:pic>
          <p:nvPicPr>
            <p:cNvPr id="356" name="Google Shape;356;g2c840ad0895_0_189"/>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357" name="Google Shape;357;g2c840ad0895_0_189"/>
            <p:cNvSpPr txBox="1"/>
            <p:nvPr/>
          </p:nvSpPr>
          <p:spPr>
            <a:xfrm>
              <a:off x="6635725" y="229573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Clerk</a:t>
              </a:r>
              <a:endParaRPr sz="800">
                <a:solidFill>
                  <a:schemeClr val="dk1"/>
                </a:solidFill>
                <a:latin typeface="Calibri"/>
                <a:ea typeface="Calibri"/>
                <a:cs typeface="Calibri"/>
                <a:sym typeface="Calibri"/>
              </a:endParaRPr>
            </a:p>
          </p:txBody>
        </p:sp>
      </p:grpSp>
      <p:grpSp>
        <p:nvGrpSpPr>
          <p:cNvPr id="358" name="Google Shape;358;g2c840ad0895_0_189"/>
          <p:cNvGrpSpPr/>
          <p:nvPr/>
        </p:nvGrpSpPr>
        <p:grpSpPr>
          <a:xfrm>
            <a:off x="5305013" y="1854350"/>
            <a:ext cx="825467" cy="619101"/>
            <a:chOff x="5305013" y="1854350"/>
            <a:chExt cx="825467" cy="619101"/>
          </a:xfrm>
        </p:grpSpPr>
        <p:pic>
          <p:nvPicPr>
            <p:cNvPr id="359" name="Google Shape;359;g2c840ad0895_0_189"/>
            <p:cNvPicPr preferRelativeResize="0"/>
            <p:nvPr/>
          </p:nvPicPr>
          <p:blipFill>
            <a:blip r:embed="rId3">
              <a:alphaModFix/>
            </a:blip>
            <a:stretch>
              <a:fillRect/>
            </a:stretch>
          </p:blipFill>
          <p:spPr>
            <a:xfrm>
              <a:off x="5305013" y="1854350"/>
              <a:ext cx="825467" cy="619101"/>
            </a:xfrm>
            <a:prstGeom prst="rect">
              <a:avLst/>
            </a:prstGeom>
            <a:noFill/>
            <a:ln>
              <a:noFill/>
            </a:ln>
          </p:spPr>
        </p:pic>
        <p:sp>
          <p:nvSpPr>
            <p:cNvPr id="360" name="Google Shape;360;g2c840ad0895_0_189"/>
            <p:cNvSpPr txBox="1"/>
            <p:nvPr/>
          </p:nvSpPr>
          <p:spPr>
            <a:xfrm>
              <a:off x="5445933" y="2256360"/>
              <a:ext cx="6642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Assistant</a:t>
              </a:r>
              <a:endParaRPr sz="800">
                <a:solidFill>
                  <a:schemeClr val="dk1"/>
                </a:solidFill>
                <a:latin typeface="Calibri"/>
                <a:ea typeface="Calibri"/>
                <a:cs typeface="Calibri"/>
                <a:sym typeface="Calibri"/>
              </a:endParaRPr>
            </a:p>
          </p:txBody>
        </p:sp>
      </p:grpSp>
      <p:grpSp>
        <p:nvGrpSpPr>
          <p:cNvPr id="361" name="Google Shape;361;g2c840ad0895_0_189"/>
          <p:cNvGrpSpPr/>
          <p:nvPr/>
        </p:nvGrpSpPr>
        <p:grpSpPr>
          <a:xfrm>
            <a:off x="4588588" y="2191800"/>
            <a:ext cx="825467" cy="619101"/>
            <a:chOff x="6421988" y="1854350"/>
            <a:chExt cx="825467" cy="619101"/>
          </a:xfrm>
        </p:grpSpPr>
        <p:pic>
          <p:nvPicPr>
            <p:cNvPr id="362" name="Google Shape;362;g2c840ad0895_0_189"/>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363" name="Google Shape;363;g2c840ad0895_0_189"/>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Runner</a:t>
              </a:r>
              <a:endParaRPr sz="800">
                <a:solidFill>
                  <a:schemeClr val="dk1"/>
                </a:solidFill>
                <a:latin typeface="Calibri"/>
                <a:ea typeface="Calibri"/>
                <a:cs typeface="Calibri"/>
                <a:sym typeface="Calibri"/>
              </a:endParaRPr>
            </a:p>
          </p:txBody>
        </p:sp>
      </p:grpSp>
      <p:grpSp>
        <p:nvGrpSpPr>
          <p:cNvPr id="364" name="Google Shape;364;g2c840ad0895_0_189"/>
          <p:cNvGrpSpPr/>
          <p:nvPr/>
        </p:nvGrpSpPr>
        <p:grpSpPr>
          <a:xfrm>
            <a:off x="4588588" y="2847150"/>
            <a:ext cx="825467" cy="619101"/>
            <a:chOff x="6421988" y="1854350"/>
            <a:chExt cx="825467" cy="619101"/>
          </a:xfrm>
        </p:grpSpPr>
        <p:pic>
          <p:nvPicPr>
            <p:cNvPr id="365" name="Google Shape;365;g2c840ad0895_0_189"/>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366" name="Google Shape;366;g2c840ad0895_0_189"/>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Runner</a:t>
              </a:r>
              <a:endParaRPr sz="800">
                <a:solidFill>
                  <a:schemeClr val="dk1"/>
                </a:solidFill>
                <a:latin typeface="Calibri"/>
                <a:ea typeface="Calibri"/>
                <a:cs typeface="Calibri"/>
                <a:sym typeface="Calibri"/>
              </a:endParaRPr>
            </a:p>
          </p:txBody>
        </p:sp>
      </p:grpSp>
      <p:sp>
        <p:nvSpPr>
          <p:cNvPr id="367" name="Google Shape;367;g2c840ad0895_0_189"/>
          <p:cNvSpPr txBox="1"/>
          <p:nvPr/>
        </p:nvSpPr>
        <p:spPr>
          <a:xfrm>
            <a:off x="6635750" y="6072550"/>
            <a:ext cx="6114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Overview</a:t>
            </a:r>
            <a:endParaRPr sz="800">
              <a:solidFill>
                <a:schemeClr val="dk1"/>
              </a:solidFill>
              <a:latin typeface="Calibri"/>
              <a:ea typeface="Calibri"/>
              <a:cs typeface="Calibri"/>
              <a:sym typeface="Calibri"/>
            </a:endParaRPr>
          </a:p>
        </p:txBody>
      </p:sp>
      <p:grpSp>
        <p:nvGrpSpPr>
          <p:cNvPr id="368" name="Google Shape;368;g2c840ad0895_0_189"/>
          <p:cNvGrpSpPr/>
          <p:nvPr/>
        </p:nvGrpSpPr>
        <p:grpSpPr>
          <a:xfrm>
            <a:off x="6078175" y="3133550"/>
            <a:ext cx="825467" cy="619101"/>
            <a:chOff x="9127325" y="1572700"/>
            <a:chExt cx="825467" cy="619101"/>
          </a:xfrm>
        </p:grpSpPr>
        <p:pic>
          <p:nvPicPr>
            <p:cNvPr id="369" name="Google Shape;369;g2c840ad0895_0_189"/>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370" name="Google Shape;370;g2c840ad0895_0_189"/>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Bench 1</a:t>
              </a:r>
              <a:endParaRPr sz="800">
                <a:solidFill>
                  <a:schemeClr val="dk1"/>
                </a:solidFill>
                <a:latin typeface="Calibri"/>
                <a:ea typeface="Calibri"/>
                <a:cs typeface="Calibri"/>
                <a:sym typeface="Calibri"/>
              </a:endParaRPr>
            </a:p>
          </p:txBody>
        </p:sp>
      </p:grpSp>
      <p:grpSp>
        <p:nvGrpSpPr>
          <p:cNvPr id="371" name="Google Shape;371;g2c840ad0895_0_189"/>
          <p:cNvGrpSpPr/>
          <p:nvPr/>
        </p:nvGrpSpPr>
        <p:grpSpPr>
          <a:xfrm>
            <a:off x="6061038" y="4489700"/>
            <a:ext cx="825467" cy="619101"/>
            <a:chOff x="9127325" y="1572700"/>
            <a:chExt cx="825467" cy="619101"/>
          </a:xfrm>
        </p:grpSpPr>
        <p:pic>
          <p:nvPicPr>
            <p:cNvPr id="372" name="Google Shape;372;g2c840ad0895_0_189"/>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373" name="Google Shape;373;g2c840ad0895_0_189"/>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Bench 2</a:t>
              </a:r>
              <a:endParaRPr sz="800">
                <a:solidFill>
                  <a:schemeClr val="dk1"/>
                </a:solidFill>
                <a:latin typeface="Calibri"/>
                <a:ea typeface="Calibri"/>
                <a:cs typeface="Calibri"/>
                <a:sym typeface="Calibri"/>
              </a:endParaRPr>
            </a:p>
          </p:txBody>
        </p:sp>
      </p:grpSp>
      <p:sp>
        <p:nvSpPr>
          <p:cNvPr id="374" name="Google Shape;374;g2c840ad0895_0_189"/>
          <p:cNvSpPr txBox="1"/>
          <p:nvPr/>
        </p:nvSpPr>
        <p:spPr>
          <a:xfrm>
            <a:off x="6680750" y="10150"/>
            <a:ext cx="2505900" cy="3159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CA" sz="2600">
                <a:solidFill>
                  <a:schemeClr val="dk1"/>
                </a:solidFill>
                <a:latin typeface="Calibri"/>
                <a:ea typeface="Calibri"/>
                <a:cs typeface="Calibri"/>
                <a:sym typeface="Calibri"/>
              </a:rPr>
              <a:t>Athletes (lots)</a:t>
            </a:r>
            <a:endParaRPr sz="2600">
              <a:solidFill>
                <a:schemeClr val="dk1"/>
              </a:solidFill>
              <a:latin typeface="Calibri"/>
              <a:ea typeface="Calibri"/>
              <a:cs typeface="Calibri"/>
              <a:sym typeface="Calibri"/>
            </a:endParaRPr>
          </a:p>
        </p:txBody>
      </p:sp>
      <p:sp>
        <p:nvSpPr>
          <p:cNvPr id="375" name="Google Shape;375;g2c840ad0895_0_189"/>
          <p:cNvSpPr/>
          <p:nvPr/>
        </p:nvSpPr>
        <p:spPr>
          <a:xfrm rot="-5400000">
            <a:off x="10262200" y="4303750"/>
            <a:ext cx="24957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0"/>
        <p:cNvGrpSpPr/>
        <p:nvPr/>
      </p:nvGrpSpPr>
      <p:grpSpPr>
        <a:xfrm>
          <a:off x="0" y="0"/>
          <a:ext cx="0" cy="0"/>
          <a:chOff x="0" y="0"/>
          <a:chExt cx="0" cy="0"/>
        </a:xfrm>
      </p:grpSpPr>
      <p:sp>
        <p:nvSpPr>
          <p:cNvPr id="381" name="Google Shape;381;g2c9a8bb139d_0_5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2" name="Google Shape;382;g2c9a8bb139d_0_57"/>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3" name="Google Shape;383;g2c9a8bb139d_0_57"/>
          <p:cNvSpPr/>
          <p:nvPr/>
        </p:nvSpPr>
        <p:spPr>
          <a:xfrm rot="5400000" flipH="1">
            <a:off x="-1752798" y="1763050"/>
            <a:ext cx="6858000" cy="33522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4" name="Google Shape;384;g2c9a8bb139d_0_57"/>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5" name="Google Shape;385;g2c9a8bb139d_0_57"/>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Flow of Calling Athletes</a:t>
            </a:r>
            <a:endParaRPr sz="4000">
              <a:solidFill>
                <a:srgbClr val="FFFFFF"/>
              </a:solidFill>
            </a:endParaRPr>
          </a:p>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Example (Prelim Heats)</a:t>
            </a:r>
            <a:endParaRPr sz="4000">
              <a:solidFill>
                <a:srgbClr val="FFFFFF"/>
              </a:solidFill>
            </a:endParaRPr>
          </a:p>
        </p:txBody>
      </p:sp>
      <p:sp>
        <p:nvSpPr>
          <p:cNvPr id="386" name="Google Shape;386;g2c9a8bb139d_0_57"/>
          <p:cNvSpPr/>
          <p:nvPr/>
        </p:nvSpPr>
        <p:spPr>
          <a:xfrm>
            <a:off x="8127575" y="264835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Bench (fits 8)</a:t>
            </a:r>
            <a:endParaRPr>
              <a:latin typeface="Calibri"/>
              <a:ea typeface="Calibri"/>
              <a:cs typeface="Calibri"/>
              <a:sym typeface="Calibri"/>
            </a:endParaRPr>
          </a:p>
        </p:txBody>
      </p:sp>
      <p:sp>
        <p:nvSpPr>
          <p:cNvPr id="387" name="Google Shape;387;g2c9a8bb139d_0_57"/>
          <p:cNvSpPr/>
          <p:nvPr/>
        </p:nvSpPr>
        <p:spPr>
          <a:xfrm>
            <a:off x="8127575" y="318965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88" name="Google Shape;388;g2c9a8bb139d_0_57"/>
          <p:cNvSpPr/>
          <p:nvPr/>
        </p:nvSpPr>
        <p:spPr>
          <a:xfrm>
            <a:off x="8127550" y="543505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89" name="Google Shape;389;g2c9a8bb139d_0_57"/>
          <p:cNvSpPr/>
          <p:nvPr/>
        </p:nvSpPr>
        <p:spPr>
          <a:xfrm>
            <a:off x="8127575" y="4838825"/>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90" name="Google Shape;390;g2c9a8bb139d_0_57"/>
          <p:cNvSpPr/>
          <p:nvPr/>
        </p:nvSpPr>
        <p:spPr>
          <a:xfrm>
            <a:off x="8127575" y="423830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sp>
        <p:nvSpPr>
          <p:cNvPr id="391" name="Google Shape;391;g2c9a8bb139d_0_57"/>
          <p:cNvSpPr/>
          <p:nvPr/>
        </p:nvSpPr>
        <p:spPr>
          <a:xfrm>
            <a:off x="8127575" y="3713975"/>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cxnSp>
        <p:nvCxnSpPr>
          <p:cNvPr id="392" name="Google Shape;392;g2c9a8bb139d_0_57"/>
          <p:cNvCxnSpPr/>
          <p:nvPr/>
        </p:nvCxnSpPr>
        <p:spPr>
          <a:xfrm flipH="1">
            <a:off x="11298375" y="798225"/>
            <a:ext cx="24300" cy="4955400"/>
          </a:xfrm>
          <a:prstGeom prst="straightConnector1">
            <a:avLst/>
          </a:prstGeom>
          <a:noFill/>
          <a:ln w="9525" cap="flat" cmpd="sng">
            <a:solidFill>
              <a:schemeClr val="dk2"/>
            </a:solidFill>
            <a:prstDash val="solid"/>
            <a:round/>
            <a:headEnd type="none" w="med" len="med"/>
            <a:tailEnd type="none" w="med" len="med"/>
          </a:ln>
        </p:spPr>
      </p:cxnSp>
      <p:sp>
        <p:nvSpPr>
          <p:cNvPr id="393" name="Google Shape;393;g2c9a8bb139d_0_57"/>
          <p:cNvSpPr/>
          <p:nvPr/>
        </p:nvSpPr>
        <p:spPr>
          <a:xfrm>
            <a:off x="11443050" y="1199350"/>
            <a:ext cx="7476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(Pool)</a:t>
            </a:r>
            <a:endParaRPr>
              <a:latin typeface="Calibri"/>
              <a:ea typeface="Calibri"/>
              <a:cs typeface="Calibri"/>
              <a:sym typeface="Calibri"/>
            </a:endParaRPr>
          </a:p>
        </p:txBody>
      </p:sp>
      <p:cxnSp>
        <p:nvCxnSpPr>
          <p:cNvPr id="394" name="Google Shape;394;g2c9a8bb139d_0_57"/>
          <p:cNvCxnSpPr/>
          <p:nvPr/>
        </p:nvCxnSpPr>
        <p:spPr>
          <a:xfrm>
            <a:off x="11275500" y="6226150"/>
            <a:ext cx="12000" cy="514800"/>
          </a:xfrm>
          <a:prstGeom prst="straightConnector1">
            <a:avLst/>
          </a:prstGeom>
          <a:noFill/>
          <a:ln w="9525" cap="flat" cmpd="sng">
            <a:solidFill>
              <a:schemeClr val="dk2"/>
            </a:solidFill>
            <a:prstDash val="solid"/>
            <a:round/>
            <a:headEnd type="none" w="med" len="med"/>
            <a:tailEnd type="none" w="med" len="med"/>
          </a:ln>
        </p:spPr>
      </p:cxnSp>
      <p:sp>
        <p:nvSpPr>
          <p:cNvPr id="395" name="Google Shape;395;g2c9a8bb139d_0_57"/>
          <p:cNvSpPr/>
          <p:nvPr/>
        </p:nvSpPr>
        <p:spPr>
          <a:xfrm>
            <a:off x="10482375" y="5831875"/>
            <a:ext cx="16068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Athlete Entrance</a:t>
            </a:r>
            <a:endParaRPr>
              <a:latin typeface="Calibri"/>
              <a:ea typeface="Calibri"/>
              <a:cs typeface="Calibri"/>
              <a:sym typeface="Calibri"/>
            </a:endParaRPr>
          </a:p>
        </p:txBody>
      </p:sp>
      <p:cxnSp>
        <p:nvCxnSpPr>
          <p:cNvPr id="396" name="Google Shape;396;g2c9a8bb139d_0_57"/>
          <p:cNvCxnSpPr>
            <a:endCxn id="397" idx="3"/>
          </p:cNvCxnSpPr>
          <p:nvPr/>
        </p:nvCxnSpPr>
        <p:spPr>
          <a:xfrm flipH="1">
            <a:off x="7994163" y="797850"/>
            <a:ext cx="3329100" cy="17100"/>
          </a:xfrm>
          <a:prstGeom prst="straightConnector1">
            <a:avLst/>
          </a:prstGeom>
          <a:noFill/>
          <a:ln w="9525" cap="flat" cmpd="sng">
            <a:solidFill>
              <a:schemeClr val="dk2"/>
            </a:solidFill>
            <a:prstDash val="solid"/>
            <a:round/>
            <a:headEnd type="none" w="med" len="med"/>
            <a:tailEnd type="none" w="med" len="med"/>
          </a:ln>
        </p:spPr>
      </p:cxnSp>
      <p:cxnSp>
        <p:nvCxnSpPr>
          <p:cNvPr id="398" name="Google Shape;398;g2c9a8bb139d_0_57"/>
          <p:cNvCxnSpPr/>
          <p:nvPr/>
        </p:nvCxnSpPr>
        <p:spPr>
          <a:xfrm rot="10800000">
            <a:off x="4517525" y="807350"/>
            <a:ext cx="2621400" cy="6300"/>
          </a:xfrm>
          <a:prstGeom prst="straightConnector1">
            <a:avLst/>
          </a:prstGeom>
          <a:noFill/>
          <a:ln w="9525" cap="flat" cmpd="sng">
            <a:solidFill>
              <a:schemeClr val="dk2"/>
            </a:solidFill>
            <a:prstDash val="solid"/>
            <a:round/>
            <a:headEnd type="none" w="med" len="med"/>
            <a:tailEnd type="none" w="med" len="med"/>
          </a:ln>
        </p:spPr>
      </p:cxnSp>
      <p:sp>
        <p:nvSpPr>
          <p:cNvPr id="397" name="Google Shape;397;g2c9a8bb139d_0_57"/>
          <p:cNvSpPr txBox="1"/>
          <p:nvPr/>
        </p:nvSpPr>
        <p:spPr>
          <a:xfrm>
            <a:off x="7204263" y="738150"/>
            <a:ext cx="7899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(Small opening)</a:t>
            </a:r>
            <a:endParaRPr sz="1000">
              <a:solidFill>
                <a:schemeClr val="dk1"/>
              </a:solidFill>
              <a:latin typeface="Calibri"/>
              <a:ea typeface="Calibri"/>
              <a:cs typeface="Calibri"/>
              <a:sym typeface="Calibri"/>
            </a:endParaRPr>
          </a:p>
        </p:txBody>
      </p:sp>
      <p:sp>
        <p:nvSpPr>
          <p:cNvPr id="399" name="Google Shape;399;g2c9a8bb139d_0_57"/>
          <p:cNvSpPr txBox="1"/>
          <p:nvPr/>
        </p:nvSpPr>
        <p:spPr>
          <a:xfrm>
            <a:off x="9186675" y="644400"/>
            <a:ext cx="17490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Barrier (i.e. table / fence)</a:t>
            </a:r>
            <a:endParaRPr sz="1000">
              <a:solidFill>
                <a:schemeClr val="dk1"/>
              </a:solidFill>
              <a:latin typeface="Calibri"/>
              <a:ea typeface="Calibri"/>
              <a:cs typeface="Calibri"/>
              <a:sym typeface="Calibri"/>
            </a:endParaRPr>
          </a:p>
        </p:txBody>
      </p:sp>
      <p:sp>
        <p:nvSpPr>
          <p:cNvPr id="400" name="Google Shape;400;g2c9a8bb139d_0_57"/>
          <p:cNvSpPr txBox="1"/>
          <p:nvPr/>
        </p:nvSpPr>
        <p:spPr>
          <a:xfrm>
            <a:off x="5004925" y="644400"/>
            <a:ext cx="15204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000">
                <a:solidFill>
                  <a:schemeClr val="dk1"/>
                </a:solidFill>
                <a:latin typeface="Calibri"/>
                <a:ea typeface="Calibri"/>
                <a:cs typeface="Calibri"/>
                <a:sym typeface="Calibri"/>
              </a:rPr>
              <a:t>Barrier (i.e. table / fence)</a:t>
            </a:r>
            <a:endParaRPr sz="1000">
              <a:solidFill>
                <a:schemeClr val="dk1"/>
              </a:solidFill>
              <a:latin typeface="Calibri"/>
              <a:ea typeface="Calibri"/>
              <a:cs typeface="Calibri"/>
              <a:sym typeface="Calibri"/>
            </a:endParaRPr>
          </a:p>
        </p:txBody>
      </p:sp>
      <p:cxnSp>
        <p:nvCxnSpPr>
          <p:cNvPr id="401" name="Google Shape;401;g2c9a8bb139d_0_57"/>
          <p:cNvCxnSpPr/>
          <p:nvPr/>
        </p:nvCxnSpPr>
        <p:spPr>
          <a:xfrm flipH="1">
            <a:off x="4525325" y="798225"/>
            <a:ext cx="9300" cy="5907000"/>
          </a:xfrm>
          <a:prstGeom prst="straightConnector1">
            <a:avLst/>
          </a:prstGeom>
          <a:noFill/>
          <a:ln w="9525" cap="flat" cmpd="sng">
            <a:solidFill>
              <a:schemeClr val="dk2"/>
            </a:solidFill>
            <a:prstDash val="solid"/>
            <a:round/>
            <a:headEnd type="none" w="med" len="med"/>
            <a:tailEnd type="none" w="med" len="med"/>
          </a:ln>
        </p:spPr>
      </p:cxnSp>
      <p:cxnSp>
        <p:nvCxnSpPr>
          <p:cNvPr id="402" name="Google Shape;402;g2c9a8bb139d_0_57"/>
          <p:cNvCxnSpPr/>
          <p:nvPr/>
        </p:nvCxnSpPr>
        <p:spPr>
          <a:xfrm rot="10800000">
            <a:off x="4513125" y="6680800"/>
            <a:ext cx="6786300" cy="60000"/>
          </a:xfrm>
          <a:prstGeom prst="straightConnector1">
            <a:avLst/>
          </a:prstGeom>
          <a:noFill/>
          <a:ln w="9525" cap="flat" cmpd="sng">
            <a:solidFill>
              <a:schemeClr val="dk2"/>
            </a:solidFill>
            <a:prstDash val="solid"/>
            <a:round/>
            <a:headEnd type="none" w="med" len="med"/>
            <a:tailEnd type="none" w="med" len="med"/>
          </a:ln>
        </p:spPr>
      </p:cxnSp>
      <p:sp>
        <p:nvSpPr>
          <p:cNvPr id="403" name="Google Shape;403;g2c9a8bb139d_0_57"/>
          <p:cNvSpPr txBox="1"/>
          <p:nvPr/>
        </p:nvSpPr>
        <p:spPr>
          <a:xfrm rot="-5400000">
            <a:off x="3729500" y="3079900"/>
            <a:ext cx="12957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200">
                <a:solidFill>
                  <a:schemeClr val="dk1"/>
                </a:solidFill>
                <a:latin typeface="Calibri"/>
                <a:ea typeface="Calibri"/>
                <a:cs typeface="Calibri"/>
                <a:sym typeface="Calibri"/>
              </a:rPr>
              <a:t>Barrier (fence)</a:t>
            </a:r>
            <a:endParaRPr sz="1200">
              <a:solidFill>
                <a:schemeClr val="dk1"/>
              </a:solidFill>
              <a:latin typeface="Calibri"/>
              <a:ea typeface="Calibri"/>
              <a:cs typeface="Calibri"/>
              <a:sym typeface="Calibri"/>
            </a:endParaRPr>
          </a:p>
        </p:txBody>
      </p:sp>
      <p:sp>
        <p:nvSpPr>
          <p:cNvPr id="404" name="Google Shape;404;g2c9a8bb139d_0_57"/>
          <p:cNvSpPr txBox="1"/>
          <p:nvPr/>
        </p:nvSpPr>
        <p:spPr>
          <a:xfrm>
            <a:off x="6908200" y="6634000"/>
            <a:ext cx="1295700" cy="15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200">
                <a:solidFill>
                  <a:schemeClr val="dk1"/>
                </a:solidFill>
                <a:latin typeface="Calibri"/>
                <a:ea typeface="Calibri"/>
                <a:cs typeface="Calibri"/>
                <a:sym typeface="Calibri"/>
              </a:rPr>
              <a:t>Barrier (fence)</a:t>
            </a:r>
            <a:endParaRPr sz="1200">
              <a:solidFill>
                <a:schemeClr val="dk1"/>
              </a:solidFill>
              <a:latin typeface="Calibri"/>
              <a:ea typeface="Calibri"/>
              <a:cs typeface="Calibri"/>
              <a:sym typeface="Calibri"/>
            </a:endParaRPr>
          </a:p>
        </p:txBody>
      </p:sp>
      <p:sp>
        <p:nvSpPr>
          <p:cNvPr id="405" name="Google Shape;405;g2c9a8bb139d_0_57"/>
          <p:cNvSpPr/>
          <p:nvPr/>
        </p:nvSpPr>
        <p:spPr>
          <a:xfrm>
            <a:off x="5142825" y="1602950"/>
            <a:ext cx="21873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Clerk &amp; Assistant table</a:t>
            </a:r>
            <a:endParaRPr>
              <a:latin typeface="Calibri"/>
              <a:ea typeface="Calibri"/>
              <a:cs typeface="Calibri"/>
              <a:sym typeface="Calibri"/>
            </a:endParaRPr>
          </a:p>
        </p:txBody>
      </p:sp>
      <p:grpSp>
        <p:nvGrpSpPr>
          <p:cNvPr id="406" name="Google Shape;406;g2c9a8bb139d_0_57"/>
          <p:cNvGrpSpPr/>
          <p:nvPr/>
        </p:nvGrpSpPr>
        <p:grpSpPr>
          <a:xfrm>
            <a:off x="7143313" y="957550"/>
            <a:ext cx="825467" cy="619101"/>
            <a:chOff x="7143313" y="652750"/>
            <a:chExt cx="825467" cy="619101"/>
          </a:xfrm>
        </p:grpSpPr>
        <p:pic>
          <p:nvPicPr>
            <p:cNvPr id="407" name="Google Shape;407;g2c9a8bb139d_0_57"/>
            <p:cNvPicPr preferRelativeResize="0"/>
            <p:nvPr/>
          </p:nvPicPr>
          <p:blipFill>
            <a:blip r:embed="rId3">
              <a:alphaModFix/>
            </a:blip>
            <a:stretch>
              <a:fillRect/>
            </a:stretch>
          </p:blipFill>
          <p:spPr>
            <a:xfrm>
              <a:off x="7143313" y="652750"/>
              <a:ext cx="825467" cy="619101"/>
            </a:xfrm>
            <a:prstGeom prst="rect">
              <a:avLst/>
            </a:prstGeom>
            <a:noFill/>
            <a:ln>
              <a:noFill/>
            </a:ln>
          </p:spPr>
        </p:pic>
        <p:sp>
          <p:nvSpPr>
            <p:cNvPr id="408" name="Google Shape;408;g2c9a8bb139d_0_57"/>
            <p:cNvSpPr txBox="1"/>
            <p:nvPr/>
          </p:nvSpPr>
          <p:spPr>
            <a:xfrm>
              <a:off x="7287833" y="1042050"/>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Gate</a:t>
              </a:r>
              <a:endParaRPr sz="800">
                <a:solidFill>
                  <a:schemeClr val="dk1"/>
                </a:solidFill>
                <a:latin typeface="Calibri"/>
                <a:ea typeface="Calibri"/>
                <a:cs typeface="Calibri"/>
                <a:sym typeface="Calibri"/>
              </a:endParaRPr>
            </a:p>
            <a:p>
              <a:pPr marL="0" lvl="0" indent="0" algn="l" rtl="0">
                <a:spcBef>
                  <a:spcPts val="0"/>
                </a:spcBef>
                <a:spcAft>
                  <a:spcPts val="0"/>
                </a:spcAft>
                <a:buNone/>
              </a:pPr>
              <a:r>
                <a:rPr lang="en-CA" sz="800">
                  <a:solidFill>
                    <a:schemeClr val="dk1"/>
                  </a:solidFill>
                  <a:latin typeface="Calibri"/>
                  <a:ea typeface="Calibri"/>
                  <a:cs typeface="Calibri"/>
                  <a:sym typeface="Calibri"/>
                </a:rPr>
                <a:t>Keeper</a:t>
              </a:r>
              <a:endParaRPr sz="800">
                <a:solidFill>
                  <a:schemeClr val="dk1"/>
                </a:solidFill>
                <a:latin typeface="Calibri"/>
                <a:ea typeface="Calibri"/>
                <a:cs typeface="Calibri"/>
                <a:sym typeface="Calibri"/>
              </a:endParaRPr>
            </a:p>
          </p:txBody>
        </p:sp>
      </p:grpSp>
      <p:grpSp>
        <p:nvGrpSpPr>
          <p:cNvPr id="409" name="Google Shape;409;g2c9a8bb139d_0_57"/>
          <p:cNvGrpSpPr/>
          <p:nvPr/>
        </p:nvGrpSpPr>
        <p:grpSpPr>
          <a:xfrm>
            <a:off x="9127325" y="1572700"/>
            <a:ext cx="825467" cy="619101"/>
            <a:chOff x="9127325" y="1572700"/>
            <a:chExt cx="825467" cy="619101"/>
          </a:xfrm>
        </p:grpSpPr>
        <p:pic>
          <p:nvPicPr>
            <p:cNvPr id="410" name="Google Shape;410;g2c9a8bb139d_0_57"/>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411" name="Google Shape;411;g2c9a8bb139d_0_57"/>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Greeter</a:t>
              </a:r>
              <a:endParaRPr sz="800">
                <a:solidFill>
                  <a:schemeClr val="dk1"/>
                </a:solidFill>
                <a:latin typeface="Calibri"/>
                <a:ea typeface="Calibri"/>
                <a:cs typeface="Calibri"/>
                <a:sym typeface="Calibri"/>
              </a:endParaRPr>
            </a:p>
          </p:txBody>
        </p:sp>
      </p:grpSp>
      <p:grpSp>
        <p:nvGrpSpPr>
          <p:cNvPr id="412" name="Google Shape;412;g2c9a8bb139d_0_57"/>
          <p:cNvGrpSpPr/>
          <p:nvPr/>
        </p:nvGrpSpPr>
        <p:grpSpPr>
          <a:xfrm>
            <a:off x="6421988" y="1854350"/>
            <a:ext cx="825467" cy="619101"/>
            <a:chOff x="6421988" y="1854350"/>
            <a:chExt cx="825467" cy="619101"/>
          </a:xfrm>
        </p:grpSpPr>
        <p:pic>
          <p:nvPicPr>
            <p:cNvPr id="413" name="Google Shape;413;g2c9a8bb139d_0_57"/>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414" name="Google Shape;414;g2c9a8bb139d_0_57"/>
            <p:cNvSpPr txBox="1"/>
            <p:nvPr/>
          </p:nvSpPr>
          <p:spPr>
            <a:xfrm>
              <a:off x="6635725" y="229573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Clerk</a:t>
              </a:r>
              <a:endParaRPr sz="800">
                <a:solidFill>
                  <a:schemeClr val="dk1"/>
                </a:solidFill>
                <a:latin typeface="Calibri"/>
                <a:ea typeface="Calibri"/>
                <a:cs typeface="Calibri"/>
                <a:sym typeface="Calibri"/>
              </a:endParaRPr>
            </a:p>
          </p:txBody>
        </p:sp>
      </p:grpSp>
      <p:grpSp>
        <p:nvGrpSpPr>
          <p:cNvPr id="415" name="Google Shape;415;g2c9a8bb139d_0_57"/>
          <p:cNvGrpSpPr/>
          <p:nvPr/>
        </p:nvGrpSpPr>
        <p:grpSpPr>
          <a:xfrm>
            <a:off x="5305013" y="1854350"/>
            <a:ext cx="825467" cy="619101"/>
            <a:chOff x="5305013" y="1854350"/>
            <a:chExt cx="825467" cy="619101"/>
          </a:xfrm>
        </p:grpSpPr>
        <p:pic>
          <p:nvPicPr>
            <p:cNvPr id="416" name="Google Shape;416;g2c9a8bb139d_0_57"/>
            <p:cNvPicPr preferRelativeResize="0"/>
            <p:nvPr/>
          </p:nvPicPr>
          <p:blipFill>
            <a:blip r:embed="rId3">
              <a:alphaModFix/>
            </a:blip>
            <a:stretch>
              <a:fillRect/>
            </a:stretch>
          </p:blipFill>
          <p:spPr>
            <a:xfrm>
              <a:off x="5305013" y="1854350"/>
              <a:ext cx="825467" cy="619101"/>
            </a:xfrm>
            <a:prstGeom prst="rect">
              <a:avLst/>
            </a:prstGeom>
            <a:noFill/>
            <a:ln>
              <a:noFill/>
            </a:ln>
          </p:spPr>
        </p:pic>
        <p:sp>
          <p:nvSpPr>
            <p:cNvPr id="417" name="Google Shape;417;g2c9a8bb139d_0_57"/>
            <p:cNvSpPr txBox="1"/>
            <p:nvPr/>
          </p:nvSpPr>
          <p:spPr>
            <a:xfrm>
              <a:off x="5445933" y="2256360"/>
              <a:ext cx="6642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Assistant</a:t>
              </a:r>
              <a:endParaRPr sz="800">
                <a:solidFill>
                  <a:schemeClr val="dk1"/>
                </a:solidFill>
                <a:latin typeface="Calibri"/>
                <a:ea typeface="Calibri"/>
                <a:cs typeface="Calibri"/>
                <a:sym typeface="Calibri"/>
              </a:endParaRPr>
            </a:p>
          </p:txBody>
        </p:sp>
      </p:grpSp>
      <p:grpSp>
        <p:nvGrpSpPr>
          <p:cNvPr id="418" name="Google Shape;418;g2c9a8bb139d_0_57"/>
          <p:cNvGrpSpPr/>
          <p:nvPr/>
        </p:nvGrpSpPr>
        <p:grpSpPr>
          <a:xfrm>
            <a:off x="4588588" y="2191800"/>
            <a:ext cx="825467" cy="619101"/>
            <a:chOff x="6421988" y="1854350"/>
            <a:chExt cx="825467" cy="619101"/>
          </a:xfrm>
        </p:grpSpPr>
        <p:pic>
          <p:nvPicPr>
            <p:cNvPr id="419" name="Google Shape;419;g2c9a8bb139d_0_57"/>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420" name="Google Shape;420;g2c9a8bb139d_0_57"/>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Runner</a:t>
              </a:r>
              <a:endParaRPr sz="800">
                <a:solidFill>
                  <a:schemeClr val="dk1"/>
                </a:solidFill>
                <a:latin typeface="Calibri"/>
                <a:ea typeface="Calibri"/>
                <a:cs typeface="Calibri"/>
                <a:sym typeface="Calibri"/>
              </a:endParaRPr>
            </a:p>
          </p:txBody>
        </p:sp>
      </p:grpSp>
      <p:grpSp>
        <p:nvGrpSpPr>
          <p:cNvPr id="421" name="Google Shape;421;g2c9a8bb139d_0_57"/>
          <p:cNvGrpSpPr/>
          <p:nvPr/>
        </p:nvGrpSpPr>
        <p:grpSpPr>
          <a:xfrm>
            <a:off x="4588588" y="2847150"/>
            <a:ext cx="825467" cy="619101"/>
            <a:chOff x="6421988" y="1854350"/>
            <a:chExt cx="825467" cy="619101"/>
          </a:xfrm>
        </p:grpSpPr>
        <p:pic>
          <p:nvPicPr>
            <p:cNvPr id="422" name="Google Shape;422;g2c9a8bb139d_0_57"/>
            <p:cNvPicPr preferRelativeResize="0"/>
            <p:nvPr/>
          </p:nvPicPr>
          <p:blipFill>
            <a:blip r:embed="rId3">
              <a:alphaModFix/>
            </a:blip>
            <a:stretch>
              <a:fillRect/>
            </a:stretch>
          </p:blipFill>
          <p:spPr>
            <a:xfrm>
              <a:off x="6421988" y="1854350"/>
              <a:ext cx="825467" cy="619101"/>
            </a:xfrm>
            <a:prstGeom prst="rect">
              <a:avLst/>
            </a:prstGeom>
            <a:noFill/>
            <a:ln>
              <a:noFill/>
            </a:ln>
          </p:spPr>
        </p:pic>
        <p:sp>
          <p:nvSpPr>
            <p:cNvPr id="423" name="Google Shape;423;g2c9a8bb139d_0_57"/>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Runner</a:t>
              </a:r>
              <a:endParaRPr sz="800">
                <a:solidFill>
                  <a:schemeClr val="dk1"/>
                </a:solidFill>
                <a:latin typeface="Calibri"/>
                <a:ea typeface="Calibri"/>
                <a:cs typeface="Calibri"/>
                <a:sym typeface="Calibri"/>
              </a:endParaRPr>
            </a:p>
          </p:txBody>
        </p:sp>
      </p:grpSp>
      <p:grpSp>
        <p:nvGrpSpPr>
          <p:cNvPr id="424" name="Google Shape;424;g2c9a8bb139d_0_57"/>
          <p:cNvGrpSpPr/>
          <p:nvPr/>
        </p:nvGrpSpPr>
        <p:grpSpPr>
          <a:xfrm>
            <a:off x="8754675" y="5963675"/>
            <a:ext cx="825467" cy="619101"/>
            <a:chOff x="6504600" y="5680500"/>
            <a:chExt cx="825467" cy="619101"/>
          </a:xfrm>
        </p:grpSpPr>
        <p:pic>
          <p:nvPicPr>
            <p:cNvPr id="425" name="Google Shape;425;g2c9a8bb139d_0_57"/>
            <p:cNvPicPr preferRelativeResize="0"/>
            <p:nvPr/>
          </p:nvPicPr>
          <p:blipFill>
            <a:blip r:embed="rId3">
              <a:alphaModFix/>
            </a:blip>
            <a:stretch>
              <a:fillRect/>
            </a:stretch>
          </p:blipFill>
          <p:spPr>
            <a:xfrm>
              <a:off x="6504600" y="5680500"/>
              <a:ext cx="825467" cy="619101"/>
            </a:xfrm>
            <a:prstGeom prst="rect">
              <a:avLst/>
            </a:prstGeom>
            <a:noFill/>
            <a:ln>
              <a:noFill/>
            </a:ln>
          </p:spPr>
        </p:pic>
        <p:sp>
          <p:nvSpPr>
            <p:cNvPr id="426" name="Google Shape;426;g2c9a8bb139d_0_57"/>
            <p:cNvSpPr txBox="1"/>
            <p:nvPr/>
          </p:nvSpPr>
          <p:spPr>
            <a:xfrm>
              <a:off x="6635750" y="6072550"/>
              <a:ext cx="6114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Pool</a:t>
              </a:r>
              <a:endParaRPr sz="800">
                <a:solidFill>
                  <a:schemeClr val="dk1"/>
                </a:solidFill>
                <a:latin typeface="Calibri"/>
                <a:ea typeface="Calibri"/>
                <a:cs typeface="Calibri"/>
                <a:sym typeface="Calibri"/>
              </a:endParaRPr>
            </a:p>
            <a:p>
              <a:pPr marL="0" lvl="0" indent="0" algn="l" rtl="0">
                <a:spcBef>
                  <a:spcPts val="0"/>
                </a:spcBef>
                <a:spcAft>
                  <a:spcPts val="0"/>
                </a:spcAft>
                <a:buNone/>
              </a:pPr>
              <a:r>
                <a:rPr lang="en-CA" sz="800">
                  <a:solidFill>
                    <a:schemeClr val="dk1"/>
                  </a:solidFill>
                  <a:latin typeface="Calibri"/>
                  <a:ea typeface="Calibri"/>
                  <a:cs typeface="Calibri"/>
                  <a:sym typeface="Calibri"/>
                </a:rPr>
                <a:t>Marshall</a:t>
              </a:r>
              <a:endParaRPr sz="800">
                <a:solidFill>
                  <a:schemeClr val="dk1"/>
                </a:solidFill>
                <a:latin typeface="Calibri"/>
                <a:ea typeface="Calibri"/>
                <a:cs typeface="Calibri"/>
                <a:sym typeface="Calibri"/>
              </a:endParaRPr>
            </a:p>
          </p:txBody>
        </p:sp>
      </p:grpSp>
      <p:grpSp>
        <p:nvGrpSpPr>
          <p:cNvPr id="427" name="Google Shape;427;g2c9a8bb139d_0_57"/>
          <p:cNvGrpSpPr/>
          <p:nvPr/>
        </p:nvGrpSpPr>
        <p:grpSpPr>
          <a:xfrm>
            <a:off x="6078175" y="3133550"/>
            <a:ext cx="825467" cy="619101"/>
            <a:chOff x="9127325" y="1572700"/>
            <a:chExt cx="825467" cy="619101"/>
          </a:xfrm>
        </p:grpSpPr>
        <p:pic>
          <p:nvPicPr>
            <p:cNvPr id="428" name="Google Shape;428;g2c9a8bb139d_0_57"/>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429" name="Google Shape;429;g2c9a8bb139d_0_57"/>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Bench 1</a:t>
              </a:r>
              <a:endParaRPr sz="800">
                <a:solidFill>
                  <a:schemeClr val="dk1"/>
                </a:solidFill>
                <a:latin typeface="Calibri"/>
                <a:ea typeface="Calibri"/>
                <a:cs typeface="Calibri"/>
                <a:sym typeface="Calibri"/>
              </a:endParaRPr>
            </a:p>
          </p:txBody>
        </p:sp>
      </p:grpSp>
      <p:grpSp>
        <p:nvGrpSpPr>
          <p:cNvPr id="430" name="Google Shape;430;g2c9a8bb139d_0_57"/>
          <p:cNvGrpSpPr/>
          <p:nvPr/>
        </p:nvGrpSpPr>
        <p:grpSpPr>
          <a:xfrm>
            <a:off x="6061038" y="4489700"/>
            <a:ext cx="825467" cy="619101"/>
            <a:chOff x="9127325" y="1572700"/>
            <a:chExt cx="825467" cy="619101"/>
          </a:xfrm>
        </p:grpSpPr>
        <p:pic>
          <p:nvPicPr>
            <p:cNvPr id="431" name="Google Shape;431;g2c9a8bb139d_0_57"/>
            <p:cNvPicPr preferRelativeResize="0"/>
            <p:nvPr/>
          </p:nvPicPr>
          <p:blipFill>
            <a:blip r:embed="rId3">
              <a:alphaModFix/>
            </a:blip>
            <a:stretch>
              <a:fillRect/>
            </a:stretch>
          </p:blipFill>
          <p:spPr>
            <a:xfrm>
              <a:off x="9127325" y="1572700"/>
              <a:ext cx="825467" cy="619101"/>
            </a:xfrm>
            <a:prstGeom prst="rect">
              <a:avLst/>
            </a:prstGeom>
            <a:noFill/>
            <a:ln>
              <a:noFill/>
            </a:ln>
          </p:spPr>
        </p:pic>
        <p:sp>
          <p:nvSpPr>
            <p:cNvPr id="432" name="Google Shape;432;g2c9a8bb139d_0_57"/>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Bench 2</a:t>
              </a:r>
              <a:endParaRPr sz="800">
                <a:solidFill>
                  <a:schemeClr val="dk1"/>
                </a:solidFill>
                <a:latin typeface="Calibri"/>
                <a:ea typeface="Calibri"/>
                <a:cs typeface="Calibri"/>
                <a:sym typeface="Calibri"/>
              </a:endParaRPr>
            </a:p>
          </p:txBody>
        </p:sp>
      </p:grpSp>
      <p:grpSp>
        <p:nvGrpSpPr>
          <p:cNvPr id="433" name="Google Shape;433;g2c9a8bb139d_0_57"/>
          <p:cNvGrpSpPr/>
          <p:nvPr/>
        </p:nvGrpSpPr>
        <p:grpSpPr>
          <a:xfrm>
            <a:off x="5372675" y="44050"/>
            <a:ext cx="4494700" cy="739888"/>
            <a:chOff x="5372675" y="44050"/>
            <a:chExt cx="4494700" cy="739888"/>
          </a:xfrm>
        </p:grpSpPr>
        <p:sp>
          <p:nvSpPr>
            <p:cNvPr id="434" name="Google Shape;434;g2c9a8bb139d_0_57"/>
            <p:cNvSpPr/>
            <p:nvPr/>
          </p:nvSpPr>
          <p:spPr>
            <a:xfrm>
              <a:off x="8975475" y="56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5" name="Google Shape;435;g2c9a8bb139d_0_57"/>
            <p:cNvSpPr/>
            <p:nvPr/>
          </p:nvSpPr>
          <p:spPr>
            <a:xfrm>
              <a:off x="8998450" y="4274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6" name="Google Shape;436;g2c9a8bb139d_0_57"/>
            <p:cNvSpPr/>
            <p:nvPr/>
          </p:nvSpPr>
          <p:spPr>
            <a:xfrm>
              <a:off x="8655225" y="25772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7" name="Google Shape;437;g2c9a8bb139d_0_57"/>
            <p:cNvSpPr/>
            <p:nvPr/>
          </p:nvSpPr>
          <p:spPr>
            <a:xfrm>
              <a:off x="8312000" y="420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8" name="Google Shape;438;g2c9a8bb139d_0_57"/>
            <p:cNvSpPr/>
            <p:nvPr/>
          </p:nvSpPr>
          <p:spPr>
            <a:xfrm>
              <a:off x="5589300" y="36367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9" name="Google Shape;439;g2c9a8bb139d_0_57"/>
            <p:cNvSpPr/>
            <p:nvPr/>
          </p:nvSpPr>
          <p:spPr>
            <a:xfrm>
              <a:off x="6903925" y="5325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0" name="Google Shape;440;g2c9a8bb139d_0_57"/>
            <p:cNvSpPr/>
            <p:nvPr/>
          </p:nvSpPr>
          <p:spPr>
            <a:xfrm>
              <a:off x="8057775" y="440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1" name="Google Shape;441;g2c9a8bb139d_0_57"/>
            <p:cNvSpPr/>
            <p:nvPr/>
          </p:nvSpPr>
          <p:spPr>
            <a:xfrm>
              <a:off x="5372675" y="56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2" name="Google Shape;442;g2c9a8bb139d_0_57"/>
            <p:cNvSpPr/>
            <p:nvPr/>
          </p:nvSpPr>
          <p:spPr>
            <a:xfrm>
              <a:off x="5951075" y="36367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3" name="Google Shape;443;g2c9a8bb139d_0_57"/>
            <p:cNvSpPr/>
            <p:nvPr/>
          </p:nvSpPr>
          <p:spPr>
            <a:xfrm>
              <a:off x="5758550" y="82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4" name="Google Shape;444;g2c9a8bb139d_0_57"/>
            <p:cNvSpPr/>
            <p:nvPr/>
          </p:nvSpPr>
          <p:spPr>
            <a:xfrm>
              <a:off x="6370525" y="4398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5" name="Google Shape;445;g2c9a8bb139d_0_57"/>
            <p:cNvSpPr/>
            <p:nvPr/>
          </p:nvSpPr>
          <p:spPr>
            <a:xfrm>
              <a:off x="60896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6" name="Google Shape;446;g2c9a8bb139d_0_57"/>
            <p:cNvSpPr/>
            <p:nvPr/>
          </p:nvSpPr>
          <p:spPr>
            <a:xfrm>
              <a:off x="73712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7" name="Google Shape;447;g2c9a8bb139d_0_57"/>
            <p:cNvSpPr/>
            <p:nvPr/>
          </p:nvSpPr>
          <p:spPr>
            <a:xfrm>
              <a:off x="64075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8" name="Google Shape;448;g2c9a8bb139d_0_57"/>
            <p:cNvSpPr/>
            <p:nvPr/>
          </p:nvSpPr>
          <p:spPr>
            <a:xfrm>
              <a:off x="6815750"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9" name="Google Shape;449;g2c9a8bb139d_0_57"/>
            <p:cNvSpPr/>
            <p:nvPr/>
          </p:nvSpPr>
          <p:spPr>
            <a:xfrm>
              <a:off x="7437325" y="420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0" name="Google Shape;450;g2c9a8bb139d_0_57"/>
            <p:cNvSpPr/>
            <p:nvPr/>
          </p:nvSpPr>
          <p:spPr>
            <a:xfrm>
              <a:off x="6709025" y="3460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1" name="Google Shape;451;g2c9a8bb139d_0_57"/>
            <p:cNvSpPr/>
            <p:nvPr/>
          </p:nvSpPr>
          <p:spPr>
            <a:xfrm>
              <a:off x="7968775" y="420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2" name="Google Shape;452;g2c9a8bb139d_0_57"/>
            <p:cNvSpPr/>
            <p:nvPr/>
          </p:nvSpPr>
          <p:spPr>
            <a:xfrm>
              <a:off x="7094075" y="25772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3" name="Google Shape;453;g2c9a8bb139d_0_57"/>
            <p:cNvSpPr/>
            <p:nvPr/>
          </p:nvSpPr>
          <p:spPr>
            <a:xfrm>
              <a:off x="7780575" y="1936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4" name="Google Shape;454;g2c9a8bb139d_0_57"/>
            <p:cNvSpPr/>
            <p:nvPr/>
          </p:nvSpPr>
          <p:spPr>
            <a:xfrm>
              <a:off x="8334975" y="1049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5" name="Google Shape;455;g2c9a8bb139d_0_57"/>
            <p:cNvSpPr/>
            <p:nvPr/>
          </p:nvSpPr>
          <p:spPr>
            <a:xfrm>
              <a:off x="9252675" y="1936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6" name="Google Shape;456;g2c9a8bb139d_0_57"/>
            <p:cNvSpPr/>
            <p:nvPr/>
          </p:nvSpPr>
          <p:spPr>
            <a:xfrm>
              <a:off x="96159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7" name="Google Shape;457;g2c9a8bb139d_0_57"/>
            <p:cNvSpPr/>
            <p:nvPr/>
          </p:nvSpPr>
          <p:spPr>
            <a:xfrm>
              <a:off x="9529875" y="3234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grpSp>
      <p:sp>
        <p:nvSpPr>
          <p:cNvPr id="458" name="Google Shape;458;g2c9a8bb139d_0_57"/>
          <p:cNvSpPr/>
          <p:nvPr/>
        </p:nvSpPr>
        <p:spPr>
          <a:xfrm rot="-5400000">
            <a:off x="10262200" y="4303750"/>
            <a:ext cx="24957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a:solidFill>
                  <a:schemeClr val="dk1"/>
                </a:solidFill>
                <a:latin typeface="Calibri"/>
                <a:ea typeface="Calibri"/>
                <a:cs typeface="Calibri"/>
                <a:sym typeface="Calibri"/>
              </a:rPr>
              <a:t>Bench (fits 8)</a:t>
            </a:r>
            <a:endParaRPr>
              <a:latin typeface="Calibri"/>
              <a:ea typeface="Calibri"/>
              <a:cs typeface="Calibri"/>
              <a:sym typeface="Calibri"/>
            </a:endParaRPr>
          </a:p>
        </p:txBody>
      </p:sp>
      <p:grpSp>
        <p:nvGrpSpPr>
          <p:cNvPr id="459" name="Google Shape;459;g2c9a8bb139d_0_57"/>
          <p:cNvGrpSpPr/>
          <p:nvPr/>
        </p:nvGrpSpPr>
        <p:grpSpPr>
          <a:xfrm>
            <a:off x="4052913" y="0"/>
            <a:ext cx="7183888" cy="1946950"/>
            <a:chOff x="4052913" y="0"/>
            <a:chExt cx="7183888" cy="1946950"/>
          </a:xfrm>
        </p:grpSpPr>
        <p:sp>
          <p:nvSpPr>
            <p:cNvPr id="460" name="Google Shape;460;g2c9a8bb139d_0_57"/>
            <p:cNvSpPr/>
            <p:nvPr/>
          </p:nvSpPr>
          <p:spPr>
            <a:xfrm>
              <a:off x="10445250"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1" name="Google Shape;461;g2c9a8bb139d_0_57"/>
            <p:cNvSpPr/>
            <p:nvPr/>
          </p:nvSpPr>
          <p:spPr>
            <a:xfrm>
              <a:off x="9974475"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2" name="Google Shape;462;g2c9a8bb139d_0_57"/>
            <p:cNvSpPr/>
            <p:nvPr/>
          </p:nvSpPr>
          <p:spPr>
            <a:xfrm>
              <a:off x="10181863" y="1936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3" name="Google Shape;463;g2c9a8bb139d_0_57"/>
            <p:cNvSpPr/>
            <p:nvPr/>
          </p:nvSpPr>
          <p:spPr>
            <a:xfrm>
              <a:off x="4086925" y="16955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4" name="Google Shape;464;g2c9a8bb139d_0_57"/>
            <p:cNvSpPr/>
            <p:nvPr/>
          </p:nvSpPr>
          <p:spPr>
            <a:xfrm>
              <a:off x="4219425" y="1416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5" name="Google Shape;465;g2c9a8bb139d_0_57"/>
            <p:cNvSpPr/>
            <p:nvPr/>
          </p:nvSpPr>
          <p:spPr>
            <a:xfrm>
              <a:off x="4086925" y="11616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6" name="Google Shape;466;g2c9a8bb139d_0_57"/>
            <p:cNvSpPr/>
            <p:nvPr/>
          </p:nvSpPr>
          <p:spPr>
            <a:xfrm>
              <a:off x="4219425" y="8822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7" name="Google Shape;467;g2c9a8bb139d_0_57"/>
            <p:cNvSpPr/>
            <p:nvPr/>
          </p:nvSpPr>
          <p:spPr>
            <a:xfrm>
              <a:off x="4052913" y="6028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8" name="Google Shape;468;g2c9a8bb139d_0_57"/>
            <p:cNvSpPr/>
            <p:nvPr/>
          </p:nvSpPr>
          <p:spPr>
            <a:xfrm>
              <a:off x="10696275" y="440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9" name="Google Shape;469;g2c9a8bb139d_0_57"/>
            <p:cNvSpPr/>
            <p:nvPr/>
          </p:nvSpPr>
          <p:spPr>
            <a:xfrm>
              <a:off x="10393613" y="350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0" name="Google Shape;470;g2c9a8bb139d_0_57"/>
            <p:cNvSpPr/>
            <p:nvPr/>
          </p:nvSpPr>
          <p:spPr>
            <a:xfrm>
              <a:off x="10900150" y="540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1" name="Google Shape;471;g2c9a8bb139d_0_57"/>
            <p:cNvSpPr/>
            <p:nvPr/>
          </p:nvSpPr>
          <p:spPr>
            <a:xfrm>
              <a:off x="4536325" y="323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2" name="Google Shape;472;g2c9a8bb139d_0_57"/>
            <p:cNvSpPr/>
            <p:nvPr/>
          </p:nvSpPr>
          <p:spPr>
            <a:xfrm>
              <a:off x="4799800" y="363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3" name="Google Shape;473;g2c9a8bb139d_0_57"/>
            <p:cNvSpPr/>
            <p:nvPr/>
          </p:nvSpPr>
          <p:spPr>
            <a:xfrm>
              <a:off x="5065963" y="32220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4" name="Google Shape;474;g2c9a8bb139d_0_57"/>
            <p:cNvSpPr/>
            <p:nvPr/>
          </p:nvSpPr>
          <p:spPr>
            <a:xfrm>
              <a:off x="5065963" y="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5" name="Google Shape;475;g2c9a8bb139d_0_57"/>
            <p:cNvSpPr/>
            <p:nvPr/>
          </p:nvSpPr>
          <p:spPr>
            <a:xfrm>
              <a:off x="10985400" y="440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6" name="Google Shape;476;g2c9a8bb139d_0_57"/>
            <p:cNvSpPr/>
            <p:nvPr/>
          </p:nvSpPr>
          <p:spPr>
            <a:xfrm>
              <a:off x="10985375" y="282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7" name="Google Shape;477;g2c9a8bb139d_0_57"/>
            <p:cNvSpPr/>
            <p:nvPr/>
          </p:nvSpPr>
          <p:spPr>
            <a:xfrm>
              <a:off x="4272838" y="323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8" name="Google Shape;478;g2c9a8bb139d_0_57"/>
            <p:cNvSpPr/>
            <p:nvPr/>
          </p:nvSpPr>
          <p:spPr>
            <a:xfrm>
              <a:off x="4759250" y="82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79" name="Google Shape;479;g2c9a8bb139d_0_57"/>
            <p:cNvSpPr/>
            <p:nvPr/>
          </p:nvSpPr>
          <p:spPr>
            <a:xfrm>
              <a:off x="4429725"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80" name="Google Shape;480;g2c9a8bb139d_0_57"/>
            <p:cNvSpPr/>
            <p:nvPr/>
          </p:nvSpPr>
          <p:spPr>
            <a:xfrm>
              <a:off x="4145825" y="440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81" name="Google Shape;481;g2c9a8bb139d_0_57"/>
            <p:cNvSpPr/>
            <p:nvPr/>
          </p:nvSpPr>
          <p:spPr>
            <a:xfrm>
              <a:off x="9887063" y="350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82" name="Google Shape;482;g2c9a8bb139d_0_57"/>
            <p:cNvSpPr/>
            <p:nvPr/>
          </p:nvSpPr>
          <p:spPr>
            <a:xfrm>
              <a:off x="10689500" y="282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grpSp>
      <p:sp>
        <p:nvSpPr>
          <p:cNvPr id="483" name="Google Shape;483;g2c9a8bb139d_0_57"/>
          <p:cNvSpPr/>
          <p:nvPr/>
        </p:nvSpPr>
        <p:spPr>
          <a:xfrm>
            <a:off x="7968775" y="927950"/>
            <a:ext cx="1883700" cy="514800"/>
          </a:xfrm>
          <a:prstGeom prst="wedgeRectCallout">
            <a:avLst>
              <a:gd name="adj1" fmla="val -56401"/>
              <a:gd name="adj2" fmla="val 35946"/>
            </a:avLst>
          </a:prstGeom>
          <a:solidFill>
            <a:srgbClr val="EFEFE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CA" sz="1100">
                <a:latin typeface="Calibri"/>
                <a:ea typeface="Calibri"/>
                <a:cs typeface="Calibri"/>
                <a:sym typeface="Calibri"/>
              </a:rPr>
              <a:t>Gate Keeper gets all boys to move to the side to allow the girls heats to be marshalled</a:t>
            </a:r>
            <a:endParaRPr sz="1100">
              <a:latin typeface="Calibri"/>
              <a:ea typeface="Calibri"/>
              <a:cs typeface="Calibri"/>
              <a:sym typeface="Calibri"/>
            </a:endParaRPr>
          </a:p>
        </p:txBody>
      </p:sp>
      <p:grpSp>
        <p:nvGrpSpPr>
          <p:cNvPr id="484" name="Google Shape;484;g2c9a8bb139d_0_57"/>
          <p:cNvGrpSpPr/>
          <p:nvPr/>
        </p:nvGrpSpPr>
        <p:grpSpPr>
          <a:xfrm>
            <a:off x="5267700" y="778175"/>
            <a:ext cx="2117525" cy="805800"/>
            <a:chOff x="5267700" y="778175"/>
            <a:chExt cx="2117525" cy="805800"/>
          </a:xfrm>
        </p:grpSpPr>
        <p:sp>
          <p:nvSpPr>
            <p:cNvPr id="485" name="Google Shape;485;g2c9a8bb139d_0_57"/>
            <p:cNvSpPr/>
            <p:nvPr/>
          </p:nvSpPr>
          <p:spPr>
            <a:xfrm rot="1904241">
              <a:off x="6944021" y="785004"/>
              <a:ext cx="251508" cy="792143"/>
            </a:xfrm>
            <a:prstGeom prst="downArrow">
              <a:avLst>
                <a:gd name="adj1" fmla="val 50000"/>
                <a:gd name="adj2" fmla="val 50000"/>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86" name="Google Shape;486;g2c9a8bb139d_0_57"/>
            <p:cNvSpPr txBox="1"/>
            <p:nvPr/>
          </p:nvSpPr>
          <p:spPr>
            <a:xfrm>
              <a:off x="5267700" y="942750"/>
              <a:ext cx="1354200" cy="3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CA" sz="1000">
                  <a:solidFill>
                    <a:schemeClr val="dk1"/>
                  </a:solidFill>
                  <a:latin typeface="Calibri"/>
                  <a:ea typeface="Calibri"/>
                  <a:cs typeface="Calibri"/>
                  <a:sym typeface="Calibri"/>
                </a:rPr>
                <a:t>Div 1 girls approach the clerk and provide their names</a:t>
              </a:r>
              <a:endParaRPr sz="1000">
                <a:solidFill>
                  <a:schemeClr val="dk1"/>
                </a:solidFill>
                <a:latin typeface="Calibri"/>
                <a:ea typeface="Calibri"/>
                <a:cs typeface="Calibri"/>
                <a:sym typeface="Calibri"/>
              </a:endParaRPr>
            </a:p>
          </p:txBody>
        </p:sp>
      </p:grpSp>
      <p:grpSp>
        <p:nvGrpSpPr>
          <p:cNvPr id="487" name="Google Shape;487;g2c9a8bb139d_0_57"/>
          <p:cNvGrpSpPr/>
          <p:nvPr/>
        </p:nvGrpSpPr>
        <p:grpSpPr>
          <a:xfrm>
            <a:off x="7383310" y="1558724"/>
            <a:ext cx="2849440" cy="1502526"/>
            <a:chOff x="7383310" y="1558724"/>
            <a:chExt cx="2849440" cy="1502526"/>
          </a:xfrm>
        </p:grpSpPr>
        <p:sp>
          <p:nvSpPr>
            <p:cNvPr id="488" name="Google Shape;488;g2c9a8bb139d_0_57"/>
            <p:cNvSpPr/>
            <p:nvPr/>
          </p:nvSpPr>
          <p:spPr>
            <a:xfrm rot="471820">
              <a:off x="7397724" y="1681349"/>
              <a:ext cx="1815573" cy="335851"/>
            </a:xfrm>
            <a:prstGeom prst="rightArrow">
              <a:avLst>
                <a:gd name="adj1" fmla="val 50000"/>
                <a:gd name="adj2" fmla="val 50000"/>
              </a:avLst>
            </a:prstGeom>
            <a:solidFill>
              <a:srgbClr val="FF00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89" name="Google Shape;489;g2c9a8bb139d_0_57"/>
            <p:cNvSpPr txBox="1"/>
            <p:nvPr/>
          </p:nvSpPr>
          <p:spPr>
            <a:xfrm>
              <a:off x="8937050" y="2209550"/>
              <a:ext cx="1295700" cy="8517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Greeter confirms athlete name and directs them to Bench Marshalls</a:t>
              </a:r>
              <a:endParaRPr sz="1200">
                <a:solidFill>
                  <a:schemeClr val="dk1"/>
                </a:solidFill>
                <a:latin typeface="Calibri"/>
                <a:ea typeface="Calibri"/>
                <a:cs typeface="Calibri"/>
                <a:sym typeface="Calibri"/>
              </a:endParaRPr>
            </a:p>
          </p:txBody>
        </p:sp>
      </p:grpSp>
      <p:grpSp>
        <p:nvGrpSpPr>
          <p:cNvPr id="490" name="Google Shape;490;g2c9a8bb139d_0_57"/>
          <p:cNvGrpSpPr/>
          <p:nvPr/>
        </p:nvGrpSpPr>
        <p:grpSpPr>
          <a:xfrm>
            <a:off x="5366525" y="1878728"/>
            <a:ext cx="3153001" cy="2822222"/>
            <a:chOff x="5366525" y="1878728"/>
            <a:chExt cx="3153001" cy="2822222"/>
          </a:xfrm>
        </p:grpSpPr>
        <p:sp>
          <p:nvSpPr>
            <p:cNvPr id="491" name="Google Shape;491;g2c9a8bb139d_0_57"/>
            <p:cNvSpPr/>
            <p:nvPr/>
          </p:nvSpPr>
          <p:spPr>
            <a:xfrm rot="-1746209">
              <a:off x="6453854" y="2372422"/>
              <a:ext cx="2117443" cy="336813"/>
            </a:xfrm>
            <a:prstGeom prst="leftArrow">
              <a:avLst>
                <a:gd name="adj1" fmla="val 50000"/>
                <a:gd name="adj2" fmla="val 50000"/>
              </a:avLst>
            </a:prstGeom>
            <a:solidFill>
              <a:srgbClr val="FF00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92" name="Google Shape;492;g2c9a8bb139d_0_57"/>
            <p:cNvSpPr txBox="1"/>
            <p:nvPr/>
          </p:nvSpPr>
          <p:spPr>
            <a:xfrm>
              <a:off x="5366525" y="3281950"/>
              <a:ext cx="1255500" cy="1419000"/>
            </a:xfrm>
            <a:prstGeom prst="rect">
              <a:avLst/>
            </a:prstGeom>
            <a:solidFill>
              <a:schemeClr val="lt2"/>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CA">
                  <a:solidFill>
                    <a:schemeClr val="dk1"/>
                  </a:solidFill>
                  <a:latin typeface="Calibri"/>
                  <a:ea typeface="Calibri"/>
                  <a:cs typeface="Calibri"/>
                  <a:sym typeface="Calibri"/>
                </a:rPr>
                <a:t>Bench Marshalls help direct athletes to benches in correct heat and lane</a:t>
              </a:r>
              <a:endParaRPr>
                <a:solidFill>
                  <a:schemeClr val="dk1"/>
                </a:solidFill>
                <a:latin typeface="Calibri"/>
                <a:ea typeface="Calibri"/>
                <a:cs typeface="Calibri"/>
                <a:sym typeface="Calibri"/>
              </a:endParaRPr>
            </a:p>
          </p:txBody>
        </p:sp>
      </p:grpSp>
      <p:sp>
        <p:nvSpPr>
          <p:cNvPr id="493" name="Google Shape;493;g2c9a8bb139d_0_57"/>
          <p:cNvSpPr txBox="1"/>
          <p:nvPr/>
        </p:nvSpPr>
        <p:spPr>
          <a:xfrm>
            <a:off x="4649175" y="5687925"/>
            <a:ext cx="2808600" cy="739800"/>
          </a:xfrm>
          <a:prstGeom prst="rect">
            <a:avLst/>
          </a:prstGeom>
          <a:solidFill>
            <a:schemeClr val="lt2"/>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CA" sz="2000">
                <a:solidFill>
                  <a:schemeClr val="dk1"/>
                </a:solidFill>
                <a:latin typeface="Calibri"/>
                <a:ea typeface="Calibri"/>
                <a:cs typeface="Calibri"/>
                <a:sym typeface="Calibri"/>
              </a:rPr>
              <a:t>Completed Marshalling for Div 1 Girls 100IM</a:t>
            </a:r>
            <a:endParaRPr sz="2000">
              <a:solidFill>
                <a:schemeClr val="dk1"/>
              </a:solidFill>
              <a:latin typeface="Calibri"/>
              <a:ea typeface="Calibri"/>
              <a:cs typeface="Calibri"/>
              <a:sym typeface="Calibri"/>
            </a:endParaRPr>
          </a:p>
        </p:txBody>
      </p:sp>
      <p:grpSp>
        <p:nvGrpSpPr>
          <p:cNvPr id="494" name="Google Shape;494;g2c9a8bb139d_0_57"/>
          <p:cNvGrpSpPr/>
          <p:nvPr/>
        </p:nvGrpSpPr>
        <p:grpSpPr>
          <a:xfrm>
            <a:off x="7362400" y="2846825"/>
            <a:ext cx="4704275" cy="2852056"/>
            <a:chOff x="7362400" y="2846825"/>
            <a:chExt cx="4704275" cy="2852056"/>
          </a:xfrm>
        </p:grpSpPr>
        <p:grpSp>
          <p:nvGrpSpPr>
            <p:cNvPr id="495" name="Google Shape;495;g2c9a8bb139d_0_57"/>
            <p:cNvGrpSpPr/>
            <p:nvPr/>
          </p:nvGrpSpPr>
          <p:grpSpPr>
            <a:xfrm>
              <a:off x="8268125" y="3164137"/>
              <a:ext cx="3375125" cy="2534743"/>
              <a:chOff x="8268125" y="3164138"/>
              <a:chExt cx="3375125" cy="2534743"/>
            </a:xfrm>
          </p:grpSpPr>
          <p:sp>
            <p:nvSpPr>
              <p:cNvPr id="496" name="Google Shape;496;g2c9a8bb139d_0_57"/>
              <p:cNvSpPr/>
              <p:nvPr/>
            </p:nvSpPr>
            <p:spPr>
              <a:xfrm>
                <a:off x="11374700" y="31641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97" name="Google Shape;497;g2c9a8bb139d_0_57"/>
              <p:cNvSpPr/>
              <p:nvPr/>
            </p:nvSpPr>
            <p:spPr>
              <a:xfrm>
                <a:off x="11374700" y="34410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98" name="Google Shape;498;g2c9a8bb139d_0_57"/>
              <p:cNvSpPr/>
              <p:nvPr/>
            </p:nvSpPr>
            <p:spPr>
              <a:xfrm>
                <a:off x="11384350" y="37526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499" name="Google Shape;499;g2c9a8bb139d_0_57"/>
              <p:cNvSpPr/>
              <p:nvPr/>
            </p:nvSpPr>
            <p:spPr>
              <a:xfrm>
                <a:off x="11384350" y="40642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0" name="Google Shape;500;g2c9a8bb139d_0_57"/>
              <p:cNvSpPr/>
              <p:nvPr/>
            </p:nvSpPr>
            <p:spPr>
              <a:xfrm>
                <a:off x="11391850" y="43758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1" name="Google Shape;501;g2c9a8bb139d_0_57"/>
              <p:cNvSpPr/>
              <p:nvPr/>
            </p:nvSpPr>
            <p:spPr>
              <a:xfrm>
                <a:off x="11391850" y="46874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2" name="Google Shape;502;g2c9a8bb139d_0_57"/>
              <p:cNvSpPr/>
              <p:nvPr/>
            </p:nvSpPr>
            <p:spPr>
              <a:xfrm>
                <a:off x="11391850" y="49990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3" name="Google Shape;503;g2c9a8bb139d_0_57"/>
              <p:cNvSpPr/>
              <p:nvPr/>
            </p:nvSpPr>
            <p:spPr>
              <a:xfrm>
                <a:off x="11391850" y="53106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4" name="Google Shape;504;g2c9a8bb139d_0_57"/>
              <p:cNvSpPr/>
              <p:nvPr/>
            </p:nvSpPr>
            <p:spPr>
              <a:xfrm>
                <a:off x="10531475" y="54350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5" name="Google Shape;505;g2c9a8bb139d_0_57"/>
              <p:cNvSpPr/>
              <p:nvPr/>
            </p:nvSpPr>
            <p:spPr>
              <a:xfrm>
                <a:off x="10181875" y="54393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6" name="Google Shape;506;g2c9a8bb139d_0_57"/>
              <p:cNvSpPr/>
              <p:nvPr/>
            </p:nvSpPr>
            <p:spPr>
              <a:xfrm>
                <a:off x="9887075" y="543542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7" name="Google Shape;507;g2c9a8bb139d_0_57"/>
              <p:cNvSpPr/>
              <p:nvPr/>
            </p:nvSpPr>
            <p:spPr>
              <a:xfrm>
                <a:off x="9592275" y="543542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8" name="Google Shape;508;g2c9a8bb139d_0_57"/>
              <p:cNvSpPr/>
              <p:nvPr/>
            </p:nvSpPr>
            <p:spPr>
              <a:xfrm>
                <a:off x="9297475" y="54393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09" name="Google Shape;509;g2c9a8bb139d_0_57"/>
              <p:cNvSpPr/>
              <p:nvPr/>
            </p:nvSpPr>
            <p:spPr>
              <a:xfrm>
                <a:off x="9002675" y="5447481"/>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0" name="Google Shape;510;g2c9a8bb139d_0_57"/>
              <p:cNvSpPr/>
              <p:nvPr/>
            </p:nvSpPr>
            <p:spPr>
              <a:xfrm>
                <a:off x="8630275" y="5447481"/>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1" name="Google Shape;511;g2c9a8bb139d_0_57"/>
              <p:cNvSpPr/>
              <p:nvPr/>
            </p:nvSpPr>
            <p:spPr>
              <a:xfrm>
                <a:off x="8335475" y="5447481"/>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2" name="Google Shape;512;g2c9a8bb139d_0_57"/>
              <p:cNvSpPr/>
              <p:nvPr/>
            </p:nvSpPr>
            <p:spPr>
              <a:xfrm>
                <a:off x="8268125" y="483666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3" name="Google Shape;513;g2c9a8bb139d_0_57"/>
              <p:cNvSpPr/>
              <p:nvPr/>
            </p:nvSpPr>
            <p:spPr>
              <a:xfrm>
                <a:off x="8630275" y="48489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4" name="Google Shape;514;g2c9a8bb139d_0_57"/>
              <p:cNvSpPr/>
              <p:nvPr/>
            </p:nvSpPr>
            <p:spPr>
              <a:xfrm>
                <a:off x="8966738" y="48489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5" name="Google Shape;515;g2c9a8bb139d_0_57"/>
              <p:cNvSpPr/>
              <p:nvPr/>
            </p:nvSpPr>
            <p:spPr>
              <a:xfrm>
                <a:off x="9303213" y="483666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6" name="Google Shape;516;g2c9a8bb139d_0_57"/>
              <p:cNvSpPr/>
              <p:nvPr/>
            </p:nvSpPr>
            <p:spPr>
              <a:xfrm>
                <a:off x="9639688" y="48489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7" name="Google Shape;517;g2c9a8bb139d_0_57"/>
              <p:cNvSpPr/>
              <p:nvPr/>
            </p:nvSpPr>
            <p:spPr>
              <a:xfrm>
                <a:off x="9964313" y="48489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8" name="Google Shape;518;g2c9a8bb139d_0_57"/>
              <p:cNvSpPr/>
              <p:nvPr/>
            </p:nvSpPr>
            <p:spPr>
              <a:xfrm>
                <a:off x="10300788" y="48388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sp>
            <p:nvSpPr>
              <p:cNvPr id="519" name="Google Shape;519;g2c9a8bb139d_0_57"/>
              <p:cNvSpPr/>
              <p:nvPr/>
            </p:nvSpPr>
            <p:spPr>
              <a:xfrm>
                <a:off x="10631338" y="483666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latin typeface="Calibri"/>
                  <a:ea typeface="Calibri"/>
                  <a:cs typeface="Calibri"/>
                  <a:sym typeface="Calibri"/>
                </a:endParaRPr>
              </a:p>
            </p:txBody>
          </p:sp>
        </p:grpSp>
        <p:sp>
          <p:nvSpPr>
            <p:cNvPr id="520" name="Google Shape;520;g2c9a8bb139d_0_57"/>
            <p:cNvSpPr txBox="1"/>
            <p:nvPr/>
          </p:nvSpPr>
          <p:spPr>
            <a:xfrm>
              <a:off x="11455275" y="2846825"/>
              <a:ext cx="611400" cy="251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Heat 1</a:t>
              </a:r>
              <a:endParaRPr sz="1200">
                <a:solidFill>
                  <a:schemeClr val="dk1"/>
                </a:solidFill>
                <a:latin typeface="Calibri"/>
                <a:ea typeface="Calibri"/>
                <a:cs typeface="Calibri"/>
                <a:sym typeface="Calibri"/>
              </a:endParaRPr>
            </a:p>
          </p:txBody>
        </p:sp>
        <p:sp>
          <p:nvSpPr>
            <p:cNvPr id="521" name="Google Shape;521;g2c9a8bb139d_0_57"/>
            <p:cNvSpPr txBox="1"/>
            <p:nvPr/>
          </p:nvSpPr>
          <p:spPr>
            <a:xfrm>
              <a:off x="7362400" y="5351875"/>
              <a:ext cx="611400" cy="251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Heat 2</a:t>
              </a:r>
              <a:endParaRPr sz="1200">
                <a:solidFill>
                  <a:schemeClr val="dk1"/>
                </a:solidFill>
                <a:latin typeface="Calibri"/>
                <a:ea typeface="Calibri"/>
                <a:cs typeface="Calibri"/>
                <a:sym typeface="Calibri"/>
              </a:endParaRPr>
            </a:p>
          </p:txBody>
        </p:sp>
        <p:sp>
          <p:nvSpPr>
            <p:cNvPr id="522" name="Google Shape;522;g2c9a8bb139d_0_57"/>
            <p:cNvSpPr txBox="1"/>
            <p:nvPr/>
          </p:nvSpPr>
          <p:spPr>
            <a:xfrm>
              <a:off x="7405388" y="4853650"/>
              <a:ext cx="611400" cy="251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Heat 3</a:t>
              </a:r>
              <a:endParaRPr sz="1200">
                <a:solidFill>
                  <a:schemeClr val="dk1"/>
                </a:solidFill>
                <a:latin typeface="Calibri"/>
                <a:ea typeface="Calibri"/>
                <a:cs typeface="Calibri"/>
                <a:sym typeface="Calibri"/>
              </a:endParaRPr>
            </a:p>
          </p:txBody>
        </p:sp>
      </p:grpSp>
      <p:sp>
        <p:nvSpPr>
          <p:cNvPr id="523" name="Google Shape;523;g2c9a8bb139d_0_57"/>
          <p:cNvSpPr/>
          <p:nvPr/>
        </p:nvSpPr>
        <p:spPr>
          <a:xfrm>
            <a:off x="7154275" y="1718550"/>
            <a:ext cx="1749000" cy="526500"/>
          </a:xfrm>
          <a:prstGeom prst="wedgeRectCallout">
            <a:avLst>
              <a:gd name="adj1" fmla="val -61720"/>
              <a:gd name="adj2" fmla="val 61453"/>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200">
                <a:latin typeface="Calibri"/>
                <a:ea typeface="Calibri"/>
                <a:cs typeface="Calibri"/>
                <a:sym typeface="Calibri"/>
              </a:rPr>
              <a:t>Clerk calls for all heats Event 101, Girls Div1 IM</a:t>
            </a:r>
            <a:endParaRPr sz="1200">
              <a:latin typeface="Calibri"/>
              <a:ea typeface="Calibri"/>
              <a:cs typeface="Calibri"/>
              <a:sym typeface="Calibri"/>
            </a:endParaRPr>
          </a:p>
        </p:txBody>
      </p:sp>
      <p:grpSp>
        <p:nvGrpSpPr>
          <p:cNvPr id="524" name="Google Shape;524;g2c9a8bb139d_0_57"/>
          <p:cNvGrpSpPr/>
          <p:nvPr/>
        </p:nvGrpSpPr>
        <p:grpSpPr>
          <a:xfrm>
            <a:off x="5813163" y="-11487"/>
            <a:ext cx="3610125" cy="808425"/>
            <a:chOff x="5813163" y="12450"/>
            <a:chExt cx="3610125" cy="808425"/>
          </a:xfrm>
        </p:grpSpPr>
        <p:sp>
          <p:nvSpPr>
            <p:cNvPr id="525" name="Google Shape;525;g2c9a8bb139d_0_57"/>
            <p:cNvSpPr/>
            <p:nvPr/>
          </p:nvSpPr>
          <p:spPr>
            <a:xfrm>
              <a:off x="5813163" y="1122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26" name="Google Shape;526;g2c9a8bb139d_0_57"/>
            <p:cNvSpPr/>
            <p:nvPr/>
          </p:nvSpPr>
          <p:spPr>
            <a:xfrm>
              <a:off x="5965563" y="264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27" name="Google Shape;527;g2c9a8bb139d_0_57"/>
            <p:cNvSpPr/>
            <p:nvPr/>
          </p:nvSpPr>
          <p:spPr>
            <a:xfrm>
              <a:off x="6117963" y="4170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28" name="Google Shape;528;g2c9a8bb139d_0_57"/>
            <p:cNvSpPr/>
            <p:nvPr/>
          </p:nvSpPr>
          <p:spPr>
            <a:xfrm>
              <a:off x="6270363" y="5694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29" name="Google Shape;529;g2c9a8bb139d_0_57"/>
            <p:cNvSpPr/>
            <p:nvPr/>
          </p:nvSpPr>
          <p:spPr>
            <a:xfrm>
              <a:off x="6345513" y="559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0" name="Google Shape;530;g2c9a8bb139d_0_57"/>
            <p:cNvSpPr/>
            <p:nvPr/>
          </p:nvSpPr>
          <p:spPr>
            <a:xfrm>
              <a:off x="6497913" y="2083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1" name="Google Shape;531;g2c9a8bb139d_0_57"/>
            <p:cNvSpPr/>
            <p:nvPr/>
          </p:nvSpPr>
          <p:spPr>
            <a:xfrm>
              <a:off x="6650313" y="3607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2" name="Google Shape;532;g2c9a8bb139d_0_57"/>
            <p:cNvSpPr/>
            <p:nvPr/>
          </p:nvSpPr>
          <p:spPr>
            <a:xfrm>
              <a:off x="6802713" y="5131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3" name="Google Shape;533;g2c9a8bb139d_0_57"/>
            <p:cNvSpPr/>
            <p:nvPr/>
          </p:nvSpPr>
          <p:spPr>
            <a:xfrm>
              <a:off x="6984138" y="82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4" name="Google Shape;534;g2c9a8bb139d_0_57"/>
            <p:cNvSpPr/>
            <p:nvPr/>
          </p:nvSpPr>
          <p:spPr>
            <a:xfrm>
              <a:off x="7136538" y="2353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5" name="Google Shape;535;g2c9a8bb139d_0_57"/>
            <p:cNvSpPr/>
            <p:nvPr/>
          </p:nvSpPr>
          <p:spPr>
            <a:xfrm>
              <a:off x="7288938" y="3877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6" name="Google Shape;536;g2c9a8bb139d_0_57"/>
            <p:cNvSpPr/>
            <p:nvPr/>
          </p:nvSpPr>
          <p:spPr>
            <a:xfrm>
              <a:off x="7441338" y="540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7" name="Google Shape;537;g2c9a8bb139d_0_57"/>
            <p:cNvSpPr/>
            <p:nvPr/>
          </p:nvSpPr>
          <p:spPr>
            <a:xfrm>
              <a:off x="7623913"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8" name="Google Shape;538;g2c9a8bb139d_0_57"/>
            <p:cNvSpPr/>
            <p:nvPr/>
          </p:nvSpPr>
          <p:spPr>
            <a:xfrm>
              <a:off x="7776313" y="2093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39" name="Google Shape;539;g2c9a8bb139d_0_57"/>
            <p:cNvSpPr/>
            <p:nvPr/>
          </p:nvSpPr>
          <p:spPr>
            <a:xfrm>
              <a:off x="7928713" y="3617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0" name="Google Shape;540;g2c9a8bb139d_0_57"/>
            <p:cNvSpPr/>
            <p:nvPr/>
          </p:nvSpPr>
          <p:spPr>
            <a:xfrm>
              <a:off x="8081113" y="514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1" name="Google Shape;541;g2c9a8bb139d_0_57"/>
            <p:cNvSpPr/>
            <p:nvPr/>
          </p:nvSpPr>
          <p:spPr>
            <a:xfrm>
              <a:off x="8159988" y="1003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2" name="Google Shape;542;g2c9a8bb139d_0_57"/>
            <p:cNvSpPr/>
            <p:nvPr/>
          </p:nvSpPr>
          <p:spPr>
            <a:xfrm>
              <a:off x="8312388" y="2527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3" name="Google Shape;543;g2c9a8bb139d_0_57"/>
            <p:cNvSpPr/>
            <p:nvPr/>
          </p:nvSpPr>
          <p:spPr>
            <a:xfrm>
              <a:off x="8464788" y="405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4" name="Google Shape;544;g2c9a8bb139d_0_57"/>
            <p:cNvSpPr/>
            <p:nvPr/>
          </p:nvSpPr>
          <p:spPr>
            <a:xfrm>
              <a:off x="8617188" y="5575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5" name="Google Shape;545;g2c9a8bb139d_0_57"/>
            <p:cNvSpPr/>
            <p:nvPr/>
          </p:nvSpPr>
          <p:spPr>
            <a:xfrm>
              <a:off x="8714688" y="12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6" name="Google Shape;546;g2c9a8bb139d_0_57"/>
            <p:cNvSpPr/>
            <p:nvPr/>
          </p:nvSpPr>
          <p:spPr>
            <a:xfrm>
              <a:off x="8867088" y="1648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7" name="Google Shape;547;g2c9a8bb139d_0_57"/>
            <p:cNvSpPr/>
            <p:nvPr/>
          </p:nvSpPr>
          <p:spPr>
            <a:xfrm>
              <a:off x="9019488" y="3172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48" name="Google Shape;548;g2c9a8bb139d_0_57"/>
            <p:cNvSpPr/>
            <p:nvPr/>
          </p:nvSpPr>
          <p:spPr>
            <a:xfrm>
              <a:off x="9171888" y="4696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grpSp>
      <p:grpSp>
        <p:nvGrpSpPr>
          <p:cNvPr id="549" name="Google Shape;549;g2c9a8bb139d_0_57"/>
          <p:cNvGrpSpPr/>
          <p:nvPr/>
        </p:nvGrpSpPr>
        <p:grpSpPr>
          <a:xfrm>
            <a:off x="7405388" y="4238300"/>
            <a:ext cx="3475263" cy="267967"/>
            <a:chOff x="7405388" y="4238300"/>
            <a:chExt cx="3475263" cy="267967"/>
          </a:xfrm>
        </p:grpSpPr>
        <p:sp>
          <p:nvSpPr>
            <p:cNvPr id="550" name="Google Shape;550;g2c9a8bb139d_0_57"/>
            <p:cNvSpPr/>
            <p:nvPr/>
          </p:nvSpPr>
          <p:spPr>
            <a:xfrm>
              <a:off x="10629250" y="42401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1" name="Google Shape;551;g2c9a8bb139d_0_57"/>
            <p:cNvSpPr/>
            <p:nvPr/>
          </p:nvSpPr>
          <p:spPr>
            <a:xfrm>
              <a:off x="10232750" y="42401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2" name="Google Shape;552;g2c9a8bb139d_0_57"/>
            <p:cNvSpPr/>
            <p:nvPr/>
          </p:nvSpPr>
          <p:spPr>
            <a:xfrm>
              <a:off x="9848225"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3" name="Google Shape;553;g2c9a8bb139d_0_57"/>
            <p:cNvSpPr/>
            <p:nvPr/>
          </p:nvSpPr>
          <p:spPr>
            <a:xfrm>
              <a:off x="9463700"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4" name="Google Shape;554;g2c9a8bb139d_0_57"/>
            <p:cNvSpPr/>
            <p:nvPr/>
          </p:nvSpPr>
          <p:spPr>
            <a:xfrm>
              <a:off x="9167125" y="424049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5" name="Google Shape;555;g2c9a8bb139d_0_57"/>
            <p:cNvSpPr/>
            <p:nvPr/>
          </p:nvSpPr>
          <p:spPr>
            <a:xfrm>
              <a:off x="88659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6" name="Google Shape;556;g2c9a8bb139d_0_57"/>
            <p:cNvSpPr/>
            <p:nvPr/>
          </p:nvSpPr>
          <p:spPr>
            <a:xfrm>
              <a:off x="85670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7" name="Google Shape;557;g2c9a8bb139d_0_57"/>
            <p:cNvSpPr/>
            <p:nvPr/>
          </p:nvSpPr>
          <p:spPr>
            <a:xfrm>
              <a:off x="82681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58" name="Google Shape;558;g2c9a8bb139d_0_57"/>
            <p:cNvSpPr txBox="1"/>
            <p:nvPr/>
          </p:nvSpPr>
          <p:spPr>
            <a:xfrm>
              <a:off x="7405388" y="4254867"/>
              <a:ext cx="611400" cy="251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Heat 3</a:t>
              </a:r>
              <a:endParaRPr sz="1200">
                <a:solidFill>
                  <a:schemeClr val="dk1"/>
                </a:solidFill>
                <a:latin typeface="Calibri"/>
                <a:ea typeface="Calibri"/>
                <a:cs typeface="Calibri"/>
                <a:sym typeface="Calibri"/>
              </a:endParaRPr>
            </a:p>
          </p:txBody>
        </p:sp>
      </p:grpSp>
      <p:grpSp>
        <p:nvGrpSpPr>
          <p:cNvPr id="559" name="Google Shape;559;g2c9a8bb139d_0_57"/>
          <p:cNvGrpSpPr/>
          <p:nvPr/>
        </p:nvGrpSpPr>
        <p:grpSpPr>
          <a:xfrm>
            <a:off x="7405388" y="4847900"/>
            <a:ext cx="3475263" cy="267967"/>
            <a:chOff x="7405388" y="4238300"/>
            <a:chExt cx="3475263" cy="267967"/>
          </a:xfrm>
        </p:grpSpPr>
        <p:sp>
          <p:nvSpPr>
            <p:cNvPr id="560" name="Google Shape;560;g2c9a8bb139d_0_57"/>
            <p:cNvSpPr/>
            <p:nvPr/>
          </p:nvSpPr>
          <p:spPr>
            <a:xfrm>
              <a:off x="10629250" y="42401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1" name="Google Shape;561;g2c9a8bb139d_0_57"/>
            <p:cNvSpPr/>
            <p:nvPr/>
          </p:nvSpPr>
          <p:spPr>
            <a:xfrm>
              <a:off x="10232750" y="42401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2" name="Google Shape;562;g2c9a8bb139d_0_57"/>
            <p:cNvSpPr/>
            <p:nvPr/>
          </p:nvSpPr>
          <p:spPr>
            <a:xfrm>
              <a:off x="9848225"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3" name="Google Shape;563;g2c9a8bb139d_0_57"/>
            <p:cNvSpPr/>
            <p:nvPr/>
          </p:nvSpPr>
          <p:spPr>
            <a:xfrm>
              <a:off x="9463700"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4" name="Google Shape;564;g2c9a8bb139d_0_57"/>
            <p:cNvSpPr/>
            <p:nvPr/>
          </p:nvSpPr>
          <p:spPr>
            <a:xfrm>
              <a:off x="9167125" y="424049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5" name="Google Shape;565;g2c9a8bb139d_0_57"/>
            <p:cNvSpPr/>
            <p:nvPr/>
          </p:nvSpPr>
          <p:spPr>
            <a:xfrm>
              <a:off x="88659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6" name="Google Shape;566;g2c9a8bb139d_0_57"/>
            <p:cNvSpPr/>
            <p:nvPr/>
          </p:nvSpPr>
          <p:spPr>
            <a:xfrm>
              <a:off x="85670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7" name="Google Shape;567;g2c9a8bb139d_0_57"/>
            <p:cNvSpPr/>
            <p:nvPr/>
          </p:nvSpPr>
          <p:spPr>
            <a:xfrm>
              <a:off x="82681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68" name="Google Shape;568;g2c9a8bb139d_0_57"/>
            <p:cNvSpPr txBox="1"/>
            <p:nvPr/>
          </p:nvSpPr>
          <p:spPr>
            <a:xfrm>
              <a:off x="7405388" y="4254867"/>
              <a:ext cx="611400" cy="251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Heat 2</a:t>
              </a:r>
              <a:endParaRPr sz="1200">
                <a:solidFill>
                  <a:schemeClr val="dk1"/>
                </a:solidFill>
                <a:latin typeface="Calibri"/>
                <a:ea typeface="Calibri"/>
                <a:cs typeface="Calibri"/>
                <a:sym typeface="Calibri"/>
              </a:endParaRPr>
            </a:p>
          </p:txBody>
        </p:sp>
      </p:grpSp>
      <p:grpSp>
        <p:nvGrpSpPr>
          <p:cNvPr id="569" name="Google Shape;569;g2c9a8bb139d_0_57"/>
          <p:cNvGrpSpPr/>
          <p:nvPr/>
        </p:nvGrpSpPr>
        <p:grpSpPr>
          <a:xfrm>
            <a:off x="7348736" y="5381300"/>
            <a:ext cx="3379514" cy="267967"/>
            <a:chOff x="7501136" y="4238300"/>
            <a:chExt cx="3379514" cy="267967"/>
          </a:xfrm>
        </p:grpSpPr>
        <p:sp>
          <p:nvSpPr>
            <p:cNvPr id="570" name="Google Shape;570;g2c9a8bb139d_0_57"/>
            <p:cNvSpPr/>
            <p:nvPr/>
          </p:nvSpPr>
          <p:spPr>
            <a:xfrm>
              <a:off x="10629250" y="4240113"/>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1" name="Google Shape;571;g2c9a8bb139d_0_57"/>
            <p:cNvSpPr/>
            <p:nvPr/>
          </p:nvSpPr>
          <p:spPr>
            <a:xfrm>
              <a:off x="10232750" y="42401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2" name="Google Shape;572;g2c9a8bb139d_0_57"/>
            <p:cNvSpPr/>
            <p:nvPr/>
          </p:nvSpPr>
          <p:spPr>
            <a:xfrm>
              <a:off x="9848225"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3" name="Google Shape;573;g2c9a8bb139d_0_57"/>
            <p:cNvSpPr/>
            <p:nvPr/>
          </p:nvSpPr>
          <p:spPr>
            <a:xfrm>
              <a:off x="9463700"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4" name="Google Shape;574;g2c9a8bb139d_0_57"/>
            <p:cNvSpPr/>
            <p:nvPr/>
          </p:nvSpPr>
          <p:spPr>
            <a:xfrm>
              <a:off x="9167125" y="424049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5" name="Google Shape;575;g2c9a8bb139d_0_57"/>
            <p:cNvSpPr/>
            <p:nvPr/>
          </p:nvSpPr>
          <p:spPr>
            <a:xfrm>
              <a:off x="88659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6" name="Google Shape;576;g2c9a8bb139d_0_57"/>
            <p:cNvSpPr/>
            <p:nvPr/>
          </p:nvSpPr>
          <p:spPr>
            <a:xfrm>
              <a:off x="85670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7" name="Google Shape;577;g2c9a8bb139d_0_57"/>
            <p:cNvSpPr/>
            <p:nvPr/>
          </p:nvSpPr>
          <p:spPr>
            <a:xfrm>
              <a:off x="8268113" y="42383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78" name="Google Shape;578;g2c9a8bb139d_0_57"/>
            <p:cNvSpPr txBox="1"/>
            <p:nvPr/>
          </p:nvSpPr>
          <p:spPr>
            <a:xfrm>
              <a:off x="7501136" y="4254867"/>
              <a:ext cx="611400" cy="251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1200">
                  <a:solidFill>
                    <a:schemeClr val="dk1"/>
                  </a:solidFill>
                  <a:latin typeface="Calibri"/>
                  <a:ea typeface="Calibri"/>
                  <a:cs typeface="Calibri"/>
                  <a:sym typeface="Calibri"/>
                </a:rPr>
                <a:t>Heat 1</a:t>
              </a:r>
              <a:endParaRPr sz="1200">
                <a:solidFill>
                  <a:schemeClr val="dk1"/>
                </a:solidFill>
                <a:latin typeface="Calibri"/>
                <a:ea typeface="Calibri"/>
                <a:cs typeface="Calibri"/>
                <a:sym typeface="Calibri"/>
              </a:endParaRPr>
            </a:p>
          </p:txBody>
        </p:sp>
      </p:grpSp>
      <p:grpSp>
        <p:nvGrpSpPr>
          <p:cNvPr id="579" name="Google Shape;579;g2c9a8bb139d_0_57"/>
          <p:cNvGrpSpPr/>
          <p:nvPr/>
        </p:nvGrpSpPr>
        <p:grpSpPr>
          <a:xfrm>
            <a:off x="8558725" y="4514706"/>
            <a:ext cx="2825575" cy="2055444"/>
            <a:chOff x="8558725" y="4514706"/>
            <a:chExt cx="2825575" cy="2055444"/>
          </a:xfrm>
        </p:grpSpPr>
        <p:grpSp>
          <p:nvGrpSpPr>
            <p:cNvPr id="580" name="Google Shape;580;g2c9a8bb139d_0_57"/>
            <p:cNvGrpSpPr/>
            <p:nvPr/>
          </p:nvGrpSpPr>
          <p:grpSpPr>
            <a:xfrm>
              <a:off x="8558725" y="4514706"/>
              <a:ext cx="1768225" cy="322219"/>
              <a:chOff x="8558725" y="4514706"/>
              <a:chExt cx="1768225" cy="322219"/>
            </a:xfrm>
          </p:grpSpPr>
          <p:sp>
            <p:nvSpPr>
              <p:cNvPr id="581" name="Google Shape;581;g2c9a8bb139d_0_57"/>
              <p:cNvSpPr/>
              <p:nvPr/>
            </p:nvSpPr>
            <p:spPr>
              <a:xfrm>
                <a:off x="8558725" y="4514706"/>
                <a:ext cx="251400" cy="321300"/>
              </a:xfrm>
              <a:prstGeom prst="downArrow">
                <a:avLst>
                  <a:gd name="adj1" fmla="val 50000"/>
                  <a:gd name="adj2"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82" name="Google Shape;582;g2c9a8bb139d_0_57"/>
              <p:cNvSpPr/>
              <p:nvPr/>
            </p:nvSpPr>
            <p:spPr>
              <a:xfrm>
                <a:off x="10075550" y="4515625"/>
                <a:ext cx="251400" cy="321300"/>
              </a:xfrm>
              <a:prstGeom prst="downArrow">
                <a:avLst>
                  <a:gd name="adj1" fmla="val 50000"/>
                  <a:gd name="adj2"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83" name="Google Shape;583;g2c9a8bb139d_0_57"/>
              <p:cNvSpPr/>
              <p:nvPr/>
            </p:nvSpPr>
            <p:spPr>
              <a:xfrm>
                <a:off x="8989600" y="4538650"/>
                <a:ext cx="825600" cy="251400"/>
              </a:xfrm>
              <a:prstGeom prst="rect">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Shift Up</a:t>
                </a:r>
                <a:endParaRPr>
                  <a:latin typeface="Calibri"/>
                  <a:ea typeface="Calibri"/>
                  <a:cs typeface="Calibri"/>
                  <a:sym typeface="Calibri"/>
                </a:endParaRPr>
              </a:p>
            </p:txBody>
          </p:sp>
        </p:grpSp>
        <p:grpSp>
          <p:nvGrpSpPr>
            <p:cNvPr id="584" name="Google Shape;584;g2c9a8bb139d_0_57"/>
            <p:cNvGrpSpPr/>
            <p:nvPr/>
          </p:nvGrpSpPr>
          <p:grpSpPr>
            <a:xfrm>
              <a:off x="8558725" y="5101531"/>
              <a:ext cx="1768225" cy="322219"/>
              <a:chOff x="8558725" y="4514706"/>
              <a:chExt cx="1768225" cy="322219"/>
            </a:xfrm>
          </p:grpSpPr>
          <p:sp>
            <p:nvSpPr>
              <p:cNvPr id="585" name="Google Shape;585;g2c9a8bb139d_0_57"/>
              <p:cNvSpPr/>
              <p:nvPr/>
            </p:nvSpPr>
            <p:spPr>
              <a:xfrm>
                <a:off x="8558725" y="4514706"/>
                <a:ext cx="251400" cy="321300"/>
              </a:xfrm>
              <a:prstGeom prst="downArrow">
                <a:avLst>
                  <a:gd name="adj1" fmla="val 50000"/>
                  <a:gd name="adj2"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86" name="Google Shape;586;g2c9a8bb139d_0_57"/>
              <p:cNvSpPr/>
              <p:nvPr/>
            </p:nvSpPr>
            <p:spPr>
              <a:xfrm>
                <a:off x="10075550" y="4515625"/>
                <a:ext cx="251400" cy="321300"/>
              </a:xfrm>
              <a:prstGeom prst="downArrow">
                <a:avLst>
                  <a:gd name="adj1" fmla="val 50000"/>
                  <a:gd name="adj2"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87" name="Google Shape;587;g2c9a8bb139d_0_57"/>
              <p:cNvSpPr/>
              <p:nvPr/>
            </p:nvSpPr>
            <p:spPr>
              <a:xfrm>
                <a:off x="8989600" y="4538650"/>
                <a:ext cx="825600" cy="251400"/>
              </a:xfrm>
              <a:prstGeom prst="rect">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Shift Up</a:t>
                </a:r>
                <a:endParaRPr>
                  <a:latin typeface="Calibri"/>
                  <a:ea typeface="Calibri"/>
                  <a:cs typeface="Calibri"/>
                  <a:sym typeface="Calibri"/>
                </a:endParaRPr>
              </a:p>
            </p:txBody>
          </p:sp>
        </p:grpSp>
        <p:grpSp>
          <p:nvGrpSpPr>
            <p:cNvPr id="588" name="Google Shape;588;g2c9a8bb139d_0_57"/>
            <p:cNvGrpSpPr/>
            <p:nvPr/>
          </p:nvGrpSpPr>
          <p:grpSpPr>
            <a:xfrm>
              <a:off x="9588025" y="5830350"/>
              <a:ext cx="1796275" cy="739800"/>
              <a:chOff x="9588025" y="5830350"/>
              <a:chExt cx="1796275" cy="739800"/>
            </a:xfrm>
          </p:grpSpPr>
          <p:sp>
            <p:nvSpPr>
              <p:cNvPr id="589" name="Google Shape;589;g2c9a8bb139d_0_57"/>
              <p:cNvSpPr/>
              <p:nvPr/>
            </p:nvSpPr>
            <p:spPr>
              <a:xfrm rot="10800000" flipH="1">
                <a:off x="9588025" y="5844903"/>
                <a:ext cx="644700" cy="383100"/>
              </a:xfrm>
              <a:prstGeom prst="bentArrow">
                <a:avLst>
                  <a:gd name="adj1" fmla="val 25000"/>
                  <a:gd name="adj2" fmla="val 25000"/>
                  <a:gd name="adj3" fmla="val 25000"/>
                  <a:gd name="adj4" fmla="val 4375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590" name="Google Shape;590;g2c9a8bb139d_0_57"/>
              <p:cNvSpPr/>
              <p:nvPr/>
            </p:nvSpPr>
            <p:spPr>
              <a:xfrm>
                <a:off x="10437800" y="5830350"/>
                <a:ext cx="946500" cy="739800"/>
              </a:xfrm>
              <a:prstGeom prst="rect">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a:latin typeface="Calibri"/>
                    <a:ea typeface="Calibri"/>
                    <a:cs typeface="Calibri"/>
                    <a:sym typeface="Calibri"/>
                  </a:rPr>
                  <a:t>Enters with Pool Marshall</a:t>
                </a:r>
                <a:endParaRPr>
                  <a:latin typeface="Calibri"/>
                  <a:ea typeface="Calibri"/>
                  <a:cs typeface="Calibri"/>
                  <a:sym typeface="Calibri"/>
                </a:endParaRPr>
              </a:p>
            </p:txBody>
          </p:sp>
        </p:grpSp>
      </p:grpSp>
      <p:grpSp>
        <p:nvGrpSpPr>
          <p:cNvPr id="591" name="Google Shape;591;g2c9a8bb139d_0_57"/>
          <p:cNvGrpSpPr/>
          <p:nvPr/>
        </p:nvGrpSpPr>
        <p:grpSpPr>
          <a:xfrm>
            <a:off x="11384288" y="2245038"/>
            <a:ext cx="825467" cy="619101"/>
            <a:chOff x="6504600" y="5680500"/>
            <a:chExt cx="825467" cy="619101"/>
          </a:xfrm>
        </p:grpSpPr>
        <p:pic>
          <p:nvPicPr>
            <p:cNvPr id="592" name="Google Shape;592;g2c9a8bb139d_0_57"/>
            <p:cNvPicPr preferRelativeResize="0"/>
            <p:nvPr/>
          </p:nvPicPr>
          <p:blipFill>
            <a:blip r:embed="rId3">
              <a:alphaModFix/>
            </a:blip>
            <a:stretch>
              <a:fillRect/>
            </a:stretch>
          </p:blipFill>
          <p:spPr>
            <a:xfrm>
              <a:off x="6504600" y="5680500"/>
              <a:ext cx="825467" cy="619101"/>
            </a:xfrm>
            <a:prstGeom prst="rect">
              <a:avLst/>
            </a:prstGeom>
            <a:noFill/>
            <a:ln>
              <a:noFill/>
            </a:ln>
          </p:spPr>
        </p:pic>
        <p:sp>
          <p:nvSpPr>
            <p:cNvPr id="593" name="Google Shape;593;g2c9a8bb139d_0_57"/>
            <p:cNvSpPr txBox="1"/>
            <p:nvPr/>
          </p:nvSpPr>
          <p:spPr>
            <a:xfrm>
              <a:off x="6635750" y="6072550"/>
              <a:ext cx="611400" cy="15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CA" sz="800">
                  <a:solidFill>
                    <a:schemeClr val="dk1"/>
                  </a:solidFill>
                  <a:latin typeface="Calibri"/>
                  <a:ea typeface="Calibri"/>
                  <a:cs typeface="Calibri"/>
                  <a:sym typeface="Calibri"/>
                </a:rPr>
                <a:t>Pool</a:t>
              </a:r>
              <a:endParaRPr sz="800">
                <a:solidFill>
                  <a:schemeClr val="dk1"/>
                </a:solidFill>
                <a:latin typeface="Calibri"/>
                <a:ea typeface="Calibri"/>
                <a:cs typeface="Calibri"/>
                <a:sym typeface="Calibri"/>
              </a:endParaRPr>
            </a:p>
            <a:p>
              <a:pPr marL="0" lvl="0" indent="0" algn="l" rtl="0">
                <a:spcBef>
                  <a:spcPts val="0"/>
                </a:spcBef>
                <a:spcAft>
                  <a:spcPts val="0"/>
                </a:spcAft>
                <a:buNone/>
              </a:pPr>
              <a:r>
                <a:rPr lang="en-CA" sz="800">
                  <a:solidFill>
                    <a:schemeClr val="dk1"/>
                  </a:solidFill>
                  <a:latin typeface="Calibri"/>
                  <a:ea typeface="Calibri"/>
                  <a:cs typeface="Calibri"/>
                  <a:sym typeface="Calibri"/>
                </a:rPr>
                <a:t>Marshall</a:t>
              </a:r>
              <a:endParaRPr sz="8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8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2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8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48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9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49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43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4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6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9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459"/>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52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7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559"/>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569"/>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549"/>
                                        </p:tgtEl>
                                        <p:attrNameLst>
                                          <p:attrName>style.visibility</p:attrName>
                                        </p:attrNameLst>
                                      </p:cBhvr>
                                      <p:to>
                                        <p:strVal val="hidden"/>
                                      </p:to>
                                    </p:set>
                                  </p:childTnLst>
                                </p:cTn>
                              </p:par>
                              <p:par>
                                <p:cTn id="77" presetID="1" presetClass="entr" presetSubtype="0" fill="hold" nodeType="withEffect">
                                  <p:stCondLst>
                                    <p:cond delay="0"/>
                                  </p:stCondLst>
                                  <p:childTnLst>
                                    <p:set>
                                      <p:cBhvr>
                                        <p:cTn id="78" dur="1" fill="hold">
                                          <p:stCondLst>
                                            <p:cond delay="0"/>
                                          </p:stCondLst>
                                        </p:cTn>
                                        <p:tgtEl>
                                          <p:spTgt spid="494"/>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579"/>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424"/>
                                        </p:tgtEl>
                                        <p:attrNameLst>
                                          <p:attrName>style.visibility</p:attrName>
                                        </p:attrNameLst>
                                      </p:cBhvr>
                                      <p:to>
                                        <p:strVal val="hidden"/>
                                      </p:to>
                                    </p:set>
                                  </p:childTnLst>
                                </p:cTn>
                              </p:par>
                              <p:par>
                                <p:cTn id="83" presetID="1" presetClass="entr" presetSubtype="0" fill="hold" nodeType="withEffect">
                                  <p:stCondLst>
                                    <p:cond delay="0"/>
                                  </p:stCondLst>
                                  <p:childTnLst>
                                    <p:set>
                                      <p:cBhvr>
                                        <p:cTn id="84" dur="1" fill="hold">
                                          <p:stCondLst>
                                            <p:cond delay="0"/>
                                          </p:stCondLst>
                                        </p:cTn>
                                        <p:tgtEl>
                                          <p:spTgt spid="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8"/>
        <p:cNvGrpSpPr/>
        <p:nvPr/>
      </p:nvGrpSpPr>
      <p:grpSpPr>
        <a:xfrm>
          <a:off x="0" y="0"/>
          <a:ext cx="0" cy="0"/>
          <a:chOff x="0" y="0"/>
          <a:chExt cx="0" cy="0"/>
        </a:xfrm>
      </p:grpSpPr>
      <p:sp>
        <p:nvSpPr>
          <p:cNvPr id="599" name="Google Shape;599;g2cf8c7b4678_0_7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00" name="Google Shape;600;g2cf8c7b4678_0_75"/>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01" name="Google Shape;601;g2cf8c7b4678_0_75"/>
          <p:cNvSpPr/>
          <p:nvPr/>
        </p:nvSpPr>
        <p:spPr>
          <a:xfrm rot="5400000" flipH="1">
            <a:off x="-1752798" y="1763050"/>
            <a:ext cx="6858000" cy="3352200"/>
          </a:xfrm>
          <a:prstGeom prst="rect">
            <a:avLst/>
          </a:prstGeom>
          <a:gradFill>
            <a:gsLst>
              <a:gs pos="0">
                <a:srgbClr val="000000">
                  <a:alpha val="0"/>
                </a:srgbClr>
              </a:gs>
              <a:gs pos="99000">
                <a:srgbClr val="4472C4">
                  <a:alpha val="44313"/>
                </a:srgbClr>
              </a:gs>
              <a:gs pos="100000">
                <a:srgbClr val="4472C4">
                  <a:alpha val="44313"/>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02" name="Google Shape;602;g2cf8c7b4678_0_75"/>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176"/>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03" name="Google Shape;603;g2cf8c7b4678_0_75"/>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Flow of Calling Athletes</a:t>
            </a:r>
            <a:endParaRPr sz="4000">
              <a:solidFill>
                <a:srgbClr val="FFFFFF"/>
              </a:solidFill>
            </a:endParaRPr>
          </a:p>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Example (Finals)</a:t>
            </a:r>
            <a:endParaRPr sz="4000">
              <a:solidFill>
                <a:srgbClr val="FFFFFF"/>
              </a:solidFill>
            </a:endParaRPr>
          </a:p>
        </p:txBody>
      </p:sp>
      <p:sp>
        <p:nvSpPr>
          <p:cNvPr id="604" name="Google Shape;604;g2cf8c7b4678_0_75"/>
          <p:cNvSpPr/>
          <p:nvPr/>
        </p:nvSpPr>
        <p:spPr>
          <a:xfrm>
            <a:off x="8127575" y="264835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sp>
        <p:nvSpPr>
          <p:cNvPr id="605" name="Google Shape;605;g2cf8c7b4678_0_75"/>
          <p:cNvSpPr/>
          <p:nvPr/>
        </p:nvSpPr>
        <p:spPr>
          <a:xfrm>
            <a:off x="8127575" y="318965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chemeClr val="dk1"/>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sp>
        <p:nvSpPr>
          <p:cNvPr id="606" name="Google Shape;606;g2cf8c7b4678_0_75"/>
          <p:cNvSpPr/>
          <p:nvPr/>
        </p:nvSpPr>
        <p:spPr>
          <a:xfrm>
            <a:off x="8127550" y="543505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chemeClr val="dk1"/>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sp>
        <p:nvSpPr>
          <p:cNvPr id="607" name="Google Shape;607;g2cf8c7b4678_0_75"/>
          <p:cNvSpPr/>
          <p:nvPr/>
        </p:nvSpPr>
        <p:spPr>
          <a:xfrm>
            <a:off x="8127575" y="4838825"/>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chemeClr val="dk1"/>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sp>
        <p:nvSpPr>
          <p:cNvPr id="608" name="Google Shape;608;g2cf8c7b4678_0_75"/>
          <p:cNvSpPr/>
          <p:nvPr/>
        </p:nvSpPr>
        <p:spPr>
          <a:xfrm>
            <a:off x="8127575" y="4238300"/>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chemeClr val="dk1"/>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sp>
        <p:nvSpPr>
          <p:cNvPr id="609" name="Google Shape;609;g2cf8c7b4678_0_75"/>
          <p:cNvSpPr/>
          <p:nvPr/>
        </p:nvSpPr>
        <p:spPr>
          <a:xfrm>
            <a:off x="8127575" y="3713975"/>
            <a:ext cx="27531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chemeClr val="dk1"/>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cxnSp>
        <p:nvCxnSpPr>
          <p:cNvPr id="610" name="Google Shape;610;g2cf8c7b4678_0_75"/>
          <p:cNvCxnSpPr/>
          <p:nvPr/>
        </p:nvCxnSpPr>
        <p:spPr>
          <a:xfrm flipH="1">
            <a:off x="11298375" y="798225"/>
            <a:ext cx="24300" cy="4955400"/>
          </a:xfrm>
          <a:prstGeom prst="straightConnector1">
            <a:avLst/>
          </a:prstGeom>
          <a:noFill/>
          <a:ln w="9525" cap="flat" cmpd="sng">
            <a:solidFill>
              <a:schemeClr val="dk2"/>
            </a:solidFill>
            <a:prstDash val="solid"/>
            <a:round/>
            <a:headEnd type="none" w="sm" len="sm"/>
            <a:tailEnd type="none" w="sm" len="sm"/>
          </a:ln>
        </p:spPr>
      </p:cxnSp>
      <p:sp>
        <p:nvSpPr>
          <p:cNvPr id="611" name="Google Shape;611;g2cf8c7b4678_0_75"/>
          <p:cNvSpPr/>
          <p:nvPr/>
        </p:nvSpPr>
        <p:spPr>
          <a:xfrm>
            <a:off x="11443050" y="1199350"/>
            <a:ext cx="7476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(Pool)</a:t>
            </a:r>
            <a:endParaRPr sz="1400" b="0" i="0" u="none" strike="noStrike" cap="none">
              <a:solidFill>
                <a:srgbClr val="000000"/>
              </a:solidFill>
              <a:latin typeface="Calibri"/>
              <a:ea typeface="Calibri"/>
              <a:cs typeface="Calibri"/>
              <a:sym typeface="Calibri"/>
            </a:endParaRPr>
          </a:p>
        </p:txBody>
      </p:sp>
      <p:cxnSp>
        <p:nvCxnSpPr>
          <p:cNvPr id="612" name="Google Shape;612;g2cf8c7b4678_0_75"/>
          <p:cNvCxnSpPr/>
          <p:nvPr/>
        </p:nvCxnSpPr>
        <p:spPr>
          <a:xfrm>
            <a:off x="11275500" y="6226150"/>
            <a:ext cx="12000" cy="514800"/>
          </a:xfrm>
          <a:prstGeom prst="straightConnector1">
            <a:avLst/>
          </a:prstGeom>
          <a:noFill/>
          <a:ln w="9525" cap="flat" cmpd="sng">
            <a:solidFill>
              <a:schemeClr val="dk2"/>
            </a:solidFill>
            <a:prstDash val="solid"/>
            <a:round/>
            <a:headEnd type="none" w="sm" len="sm"/>
            <a:tailEnd type="none" w="sm" len="sm"/>
          </a:ln>
        </p:spPr>
      </p:cxnSp>
      <p:sp>
        <p:nvSpPr>
          <p:cNvPr id="613" name="Google Shape;613;g2cf8c7b4678_0_75"/>
          <p:cNvSpPr/>
          <p:nvPr/>
        </p:nvSpPr>
        <p:spPr>
          <a:xfrm>
            <a:off x="10482375" y="5831875"/>
            <a:ext cx="1606800" cy="5265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Athlete Entrance</a:t>
            </a:r>
            <a:endParaRPr sz="1400" b="0" i="0" u="none" strike="noStrike" cap="none">
              <a:solidFill>
                <a:srgbClr val="000000"/>
              </a:solidFill>
              <a:latin typeface="Calibri"/>
              <a:ea typeface="Calibri"/>
              <a:cs typeface="Calibri"/>
              <a:sym typeface="Calibri"/>
            </a:endParaRPr>
          </a:p>
        </p:txBody>
      </p:sp>
      <p:cxnSp>
        <p:nvCxnSpPr>
          <p:cNvPr id="614" name="Google Shape;614;g2cf8c7b4678_0_75"/>
          <p:cNvCxnSpPr>
            <a:endCxn id="615" idx="3"/>
          </p:cNvCxnSpPr>
          <p:nvPr/>
        </p:nvCxnSpPr>
        <p:spPr>
          <a:xfrm flipH="1">
            <a:off x="7994163" y="797850"/>
            <a:ext cx="3329100" cy="17100"/>
          </a:xfrm>
          <a:prstGeom prst="straightConnector1">
            <a:avLst/>
          </a:prstGeom>
          <a:noFill/>
          <a:ln w="9525" cap="flat" cmpd="sng">
            <a:solidFill>
              <a:schemeClr val="dk2"/>
            </a:solidFill>
            <a:prstDash val="solid"/>
            <a:round/>
            <a:headEnd type="none" w="sm" len="sm"/>
            <a:tailEnd type="none" w="sm" len="sm"/>
          </a:ln>
        </p:spPr>
      </p:cxnSp>
      <p:cxnSp>
        <p:nvCxnSpPr>
          <p:cNvPr id="616" name="Google Shape;616;g2cf8c7b4678_0_75"/>
          <p:cNvCxnSpPr/>
          <p:nvPr/>
        </p:nvCxnSpPr>
        <p:spPr>
          <a:xfrm rot="10800000">
            <a:off x="4517525" y="807350"/>
            <a:ext cx="2621400" cy="6300"/>
          </a:xfrm>
          <a:prstGeom prst="straightConnector1">
            <a:avLst/>
          </a:prstGeom>
          <a:noFill/>
          <a:ln w="9525" cap="flat" cmpd="sng">
            <a:solidFill>
              <a:schemeClr val="dk2"/>
            </a:solidFill>
            <a:prstDash val="solid"/>
            <a:round/>
            <a:headEnd type="none" w="sm" len="sm"/>
            <a:tailEnd type="none" w="sm" len="sm"/>
          </a:ln>
        </p:spPr>
      </p:cxnSp>
      <p:sp>
        <p:nvSpPr>
          <p:cNvPr id="615" name="Google Shape;615;g2cf8c7b4678_0_75"/>
          <p:cNvSpPr txBox="1"/>
          <p:nvPr/>
        </p:nvSpPr>
        <p:spPr>
          <a:xfrm>
            <a:off x="7204263" y="738150"/>
            <a:ext cx="789900" cy="153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CA" sz="1000" b="0" i="0" u="none" strike="noStrike" cap="none">
                <a:solidFill>
                  <a:schemeClr val="dk1"/>
                </a:solidFill>
                <a:latin typeface="Calibri"/>
                <a:ea typeface="Calibri"/>
                <a:cs typeface="Calibri"/>
                <a:sym typeface="Calibri"/>
              </a:rPr>
              <a:t>(Small opening)</a:t>
            </a:r>
            <a:endParaRPr sz="1000" b="0" i="0" u="none" strike="noStrike" cap="none">
              <a:solidFill>
                <a:schemeClr val="dk1"/>
              </a:solidFill>
              <a:latin typeface="Calibri"/>
              <a:ea typeface="Calibri"/>
              <a:cs typeface="Calibri"/>
              <a:sym typeface="Calibri"/>
            </a:endParaRPr>
          </a:p>
        </p:txBody>
      </p:sp>
      <p:sp>
        <p:nvSpPr>
          <p:cNvPr id="617" name="Google Shape;617;g2cf8c7b4678_0_75"/>
          <p:cNvSpPr txBox="1"/>
          <p:nvPr/>
        </p:nvSpPr>
        <p:spPr>
          <a:xfrm>
            <a:off x="9186675" y="644400"/>
            <a:ext cx="1749000" cy="153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CA" sz="1000" b="0" i="0" u="none" strike="noStrike" cap="none">
                <a:solidFill>
                  <a:schemeClr val="dk1"/>
                </a:solidFill>
                <a:latin typeface="Calibri"/>
                <a:ea typeface="Calibri"/>
                <a:cs typeface="Calibri"/>
                <a:sym typeface="Calibri"/>
              </a:rPr>
              <a:t>Barrier (i.e. table / fence)</a:t>
            </a:r>
            <a:endParaRPr sz="1000" b="0" i="0" u="none" strike="noStrike" cap="none">
              <a:solidFill>
                <a:schemeClr val="dk1"/>
              </a:solidFill>
              <a:latin typeface="Calibri"/>
              <a:ea typeface="Calibri"/>
              <a:cs typeface="Calibri"/>
              <a:sym typeface="Calibri"/>
            </a:endParaRPr>
          </a:p>
        </p:txBody>
      </p:sp>
      <p:sp>
        <p:nvSpPr>
          <p:cNvPr id="618" name="Google Shape;618;g2cf8c7b4678_0_75"/>
          <p:cNvSpPr txBox="1"/>
          <p:nvPr/>
        </p:nvSpPr>
        <p:spPr>
          <a:xfrm>
            <a:off x="5004925" y="644400"/>
            <a:ext cx="1520400" cy="153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CA" sz="1000" b="0" i="0" u="none" strike="noStrike" cap="none">
                <a:solidFill>
                  <a:schemeClr val="dk1"/>
                </a:solidFill>
                <a:latin typeface="Calibri"/>
                <a:ea typeface="Calibri"/>
                <a:cs typeface="Calibri"/>
                <a:sym typeface="Calibri"/>
              </a:rPr>
              <a:t>Barrier (i.e. table / fence)</a:t>
            </a:r>
            <a:endParaRPr sz="1000" b="0" i="0" u="none" strike="noStrike" cap="none">
              <a:solidFill>
                <a:schemeClr val="dk1"/>
              </a:solidFill>
              <a:latin typeface="Calibri"/>
              <a:ea typeface="Calibri"/>
              <a:cs typeface="Calibri"/>
              <a:sym typeface="Calibri"/>
            </a:endParaRPr>
          </a:p>
        </p:txBody>
      </p:sp>
      <p:cxnSp>
        <p:nvCxnSpPr>
          <p:cNvPr id="619" name="Google Shape;619;g2cf8c7b4678_0_75"/>
          <p:cNvCxnSpPr/>
          <p:nvPr/>
        </p:nvCxnSpPr>
        <p:spPr>
          <a:xfrm flipH="1">
            <a:off x="4525325" y="798225"/>
            <a:ext cx="9300" cy="5907000"/>
          </a:xfrm>
          <a:prstGeom prst="straightConnector1">
            <a:avLst/>
          </a:prstGeom>
          <a:noFill/>
          <a:ln w="9525" cap="flat" cmpd="sng">
            <a:solidFill>
              <a:schemeClr val="dk2"/>
            </a:solidFill>
            <a:prstDash val="solid"/>
            <a:round/>
            <a:headEnd type="none" w="sm" len="sm"/>
            <a:tailEnd type="none" w="sm" len="sm"/>
          </a:ln>
        </p:spPr>
      </p:cxnSp>
      <p:cxnSp>
        <p:nvCxnSpPr>
          <p:cNvPr id="620" name="Google Shape;620;g2cf8c7b4678_0_75"/>
          <p:cNvCxnSpPr/>
          <p:nvPr/>
        </p:nvCxnSpPr>
        <p:spPr>
          <a:xfrm rot="10800000">
            <a:off x="4513125" y="6680800"/>
            <a:ext cx="6786300" cy="60000"/>
          </a:xfrm>
          <a:prstGeom prst="straightConnector1">
            <a:avLst/>
          </a:prstGeom>
          <a:noFill/>
          <a:ln w="9525" cap="flat" cmpd="sng">
            <a:solidFill>
              <a:schemeClr val="dk2"/>
            </a:solidFill>
            <a:prstDash val="solid"/>
            <a:round/>
            <a:headEnd type="none" w="sm" len="sm"/>
            <a:tailEnd type="none" w="sm" len="sm"/>
          </a:ln>
        </p:spPr>
      </p:cxnSp>
      <p:sp>
        <p:nvSpPr>
          <p:cNvPr id="621" name="Google Shape;621;g2cf8c7b4678_0_75"/>
          <p:cNvSpPr txBox="1"/>
          <p:nvPr/>
        </p:nvSpPr>
        <p:spPr>
          <a:xfrm rot="-5400000">
            <a:off x="3729500" y="3079900"/>
            <a:ext cx="1295700" cy="153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chemeClr val="dk1"/>
                </a:solidFill>
                <a:latin typeface="Calibri"/>
                <a:ea typeface="Calibri"/>
                <a:cs typeface="Calibri"/>
                <a:sym typeface="Calibri"/>
              </a:rPr>
              <a:t>Barrier (fence)</a:t>
            </a:r>
            <a:endParaRPr sz="1200" b="0" i="0" u="none" strike="noStrike" cap="none">
              <a:solidFill>
                <a:schemeClr val="dk1"/>
              </a:solidFill>
              <a:latin typeface="Calibri"/>
              <a:ea typeface="Calibri"/>
              <a:cs typeface="Calibri"/>
              <a:sym typeface="Calibri"/>
            </a:endParaRPr>
          </a:p>
        </p:txBody>
      </p:sp>
      <p:sp>
        <p:nvSpPr>
          <p:cNvPr id="622" name="Google Shape;622;g2cf8c7b4678_0_75"/>
          <p:cNvSpPr txBox="1"/>
          <p:nvPr/>
        </p:nvSpPr>
        <p:spPr>
          <a:xfrm>
            <a:off x="6908200" y="6634000"/>
            <a:ext cx="1295700" cy="153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chemeClr val="dk1"/>
                </a:solidFill>
                <a:latin typeface="Calibri"/>
                <a:ea typeface="Calibri"/>
                <a:cs typeface="Calibri"/>
                <a:sym typeface="Calibri"/>
              </a:rPr>
              <a:t>Barrier (fence)</a:t>
            </a:r>
            <a:endParaRPr sz="1200" b="0" i="0" u="none" strike="noStrike" cap="none">
              <a:solidFill>
                <a:schemeClr val="dk1"/>
              </a:solidFill>
              <a:latin typeface="Calibri"/>
              <a:ea typeface="Calibri"/>
              <a:cs typeface="Calibri"/>
              <a:sym typeface="Calibri"/>
            </a:endParaRPr>
          </a:p>
        </p:txBody>
      </p:sp>
      <p:sp>
        <p:nvSpPr>
          <p:cNvPr id="623" name="Google Shape;623;g2cf8c7b4678_0_75"/>
          <p:cNvSpPr/>
          <p:nvPr/>
        </p:nvSpPr>
        <p:spPr>
          <a:xfrm>
            <a:off x="5142825" y="1602950"/>
            <a:ext cx="21873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Clerk &amp; Assistant table</a:t>
            </a:r>
            <a:endParaRPr sz="1400" b="0" i="0" u="none" strike="noStrike" cap="none">
              <a:solidFill>
                <a:srgbClr val="000000"/>
              </a:solidFill>
              <a:latin typeface="Calibri"/>
              <a:ea typeface="Calibri"/>
              <a:cs typeface="Calibri"/>
              <a:sym typeface="Calibri"/>
            </a:endParaRPr>
          </a:p>
        </p:txBody>
      </p:sp>
      <p:grpSp>
        <p:nvGrpSpPr>
          <p:cNvPr id="624" name="Google Shape;624;g2cf8c7b4678_0_75"/>
          <p:cNvGrpSpPr/>
          <p:nvPr/>
        </p:nvGrpSpPr>
        <p:grpSpPr>
          <a:xfrm>
            <a:off x="7143313" y="957550"/>
            <a:ext cx="825467" cy="619101"/>
            <a:chOff x="7143313" y="652750"/>
            <a:chExt cx="825467" cy="619101"/>
          </a:xfrm>
        </p:grpSpPr>
        <p:pic>
          <p:nvPicPr>
            <p:cNvPr id="625" name="Google Shape;625;g2cf8c7b4678_0_75"/>
            <p:cNvPicPr preferRelativeResize="0"/>
            <p:nvPr/>
          </p:nvPicPr>
          <p:blipFill rotWithShape="1">
            <a:blip r:embed="rId3">
              <a:alphaModFix/>
            </a:blip>
            <a:srcRect/>
            <a:stretch/>
          </p:blipFill>
          <p:spPr>
            <a:xfrm>
              <a:off x="7143313" y="652750"/>
              <a:ext cx="825467" cy="619101"/>
            </a:xfrm>
            <a:prstGeom prst="rect">
              <a:avLst/>
            </a:prstGeom>
            <a:noFill/>
            <a:ln>
              <a:noFill/>
            </a:ln>
          </p:spPr>
        </p:pic>
        <p:sp>
          <p:nvSpPr>
            <p:cNvPr id="626" name="Google Shape;626;g2cf8c7b4678_0_75"/>
            <p:cNvSpPr txBox="1"/>
            <p:nvPr/>
          </p:nvSpPr>
          <p:spPr>
            <a:xfrm>
              <a:off x="7287833" y="1042050"/>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Gate</a:t>
              </a:r>
              <a:endParaRPr sz="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Keeper</a:t>
              </a:r>
              <a:endParaRPr sz="800" b="0" i="0" u="none" strike="noStrike" cap="none">
                <a:solidFill>
                  <a:schemeClr val="dk1"/>
                </a:solidFill>
                <a:latin typeface="Calibri"/>
                <a:ea typeface="Calibri"/>
                <a:cs typeface="Calibri"/>
                <a:sym typeface="Calibri"/>
              </a:endParaRPr>
            </a:p>
          </p:txBody>
        </p:sp>
      </p:grpSp>
      <p:grpSp>
        <p:nvGrpSpPr>
          <p:cNvPr id="627" name="Google Shape;627;g2cf8c7b4678_0_75"/>
          <p:cNvGrpSpPr/>
          <p:nvPr/>
        </p:nvGrpSpPr>
        <p:grpSpPr>
          <a:xfrm>
            <a:off x="9127325" y="1572700"/>
            <a:ext cx="825467" cy="619101"/>
            <a:chOff x="9127325" y="1572700"/>
            <a:chExt cx="825467" cy="619101"/>
          </a:xfrm>
        </p:grpSpPr>
        <p:pic>
          <p:nvPicPr>
            <p:cNvPr id="628" name="Google Shape;628;g2cf8c7b4678_0_75"/>
            <p:cNvPicPr preferRelativeResize="0"/>
            <p:nvPr/>
          </p:nvPicPr>
          <p:blipFill rotWithShape="1">
            <a:blip r:embed="rId3">
              <a:alphaModFix/>
            </a:blip>
            <a:srcRect/>
            <a:stretch/>
          </p:blipFill>
          <p:spPr>
            <a:xfrm>
              <a:off x="9127325" y="1572700"/>
              <a:ext cx="825467" cy="619101"/>
            </a:xfrm>
            <a:prstGeom prst="rect">
              <a:avLst/>
            </a:prstGeom>
            <a:noFill/>
            <a:ln>
              <a:noFill/>
            </a:ln>
          </p:spPr>
        </p:pic>
        <p:sp>
          <p:nvSpPr>
            <p:cNvPr id="629" name="Google Shape;629;g2cf8c7b4678_0_75"/>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Greeter</a:t>
              </a:r>
              <a:endParaRPr sz="800" b="0" i="0" u="none" strike="noStrike" cap="none">
                <a:solidFill>
                  <a:schemeClr val="dk1"/>
                </a:solidFill>
                <a:latin typeface="Calibri"/>
                <a:ea typeface="Calibri"/>
                <a:cs typeface="Calibri"/>
                <a:sym typeface="Calibri"/>
              </a:endParaRPr>
            </a:p>
          </p:txBody>
        </p:sp>
      </p:grpSp>
      <p:grpSp>
        <p:nvGrpSpPr>
          <p:cNvPr id="630" name="Google Shape;630;g2cf8c7b4678_0_75"/>
          <p:cNvGrpSpPr/>
          <p:nvPr/>
        </p:nvGrpSpPr>
        <p:grpSpPr>
          <a:xfrm>
            <a:off x="6421988" y="1854350"/>
            <a:ext cx="825467" cy="619101"/>
            <a:chOff x="6421988" y="1854350"/>
            <a:chExt cx="825467" cy="619101"/>
          </a:xfrm>
        </p:grpSpPr>
        <p:pic>
          <p:nvPicPr>
            <p:cNvPr id="631" name="Google Shape;631;g2cf8c7b4678_0_75"/>
            <p:cNvPicPr preferRelativeResize="0"/>
            <p:nvPr/>
          </p:nvPicPr>
          <p:blipFill rotWithShape="1">
            <a:blip r:embed="rId3">
              <a:alphaModFix/>
            </a:blip>
            <a:srcRect/>
            <a:stretch/>
          </p:blipFill>
          <p:spPr>
            <a:xfrm>
              <a:off x="6421988" y="1854350"/>
              <a:ext cx="825467" cy="619101"/>
            </a:xfrm>
            <a:prstGeom prst="rect">
              <a:avLst/>
            </a:prstGeom>
            <a:noFill/>
            <a:ln>
              <a:noFill/>
            </a:ln>
          </p:spPr>
        </p:pic>
        <p:sp>
          <p:nvSpPr>
            <p:cNvPr id="632" name="Google Shape;632;g2cf8c7b4678_0_75"/>
            <p:cNvSpPr txBox="1"/>
            <p:nvPr/>
          </p:nvSpPr>
          <p:spPr>
            <a:xfrm>
              <a:off x="6635725" y="2295736"/>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Clerk</a:t>
              </a:r>
              <a:endParaRPr sz="800" b="0" i="0" u="none" strike="noStrike" cap="none">
                <a:solidFill>
                  <a:schemeClr val="dk1"/>
                </a:solidFill>
                <a:latin typeface="Calibri"/>
                <a:ea typeface="Calibri"/>
                <a:cs typeface="Calibri"/>
                <a:sym typeface="Calibri"/>
              </a:endParaRPr>
            </a:p>
          </p:txBody>
        </p:sp>
      </p:grpSp>
      <p:grpSp>
        <p:nvGrpSpPr>
          <p:cNvPr id="633" name="Google Shape;633;g2cf8c7b4678_0_75"/>
          <p:cNvGrpSpPr/>
          <p:nvPr/>
        </p:nvGrpSpPr>
        <p:grpSpPr>
          <a:xfrm>
            <a:off x="5305013" y="1854350"/>
            <a:ext cx="825467" cy="619101"/>
            <a:chOff x="5305013" y="1854350"/>
            <a:chExt cx="825467" cy="619101"/>
          </a:xfrm>
        </p:grpSpPr>
        <p:pic>
          <p:nvPicPr>
            <p:cNvPr id="634" name="Google Shape;634;g2cf8c7b4678_0_75"/>
            <p:cNvPicPr preferRelativeResize="0"/>
            <p:nvPr/>
          </p:nvPicPr>
          <p:blipFill rotWithShape="1">
            <a:blip r:embed="rId3">
              <a:alphaModFix/>
            </a:blip>
            <a:srcRect/>
            <a:stretch/>
          </p:blipFill>
          <p:spPr>
            <a:xfrm>
              <a:off x="5305013" y="1854350"/>
              <a:ext cx="825467" cy="619101"/>
            </a:xfrm>
            <a:prstGeom prst="rect">
              <a:avLst/>
            </a:prstGeom>
            <a:noFill/>
            <a:ln>
              <a:noFill/>
            </a:ln>
          </p:spPr>
        </p:pic>
        <p:sp>
          <p:nvSpPr>
            <p:cNvPr id="635" name="Google Shape;635;g2cf8c7b4678_0_75"/>
            <p:cNvSpPr txBox="1"/>
            <p:nvPr/>
          </p:nvSpPr>
          <p:spPr>
            <a:xfrm>
              <a:off x="5445933" y="2256360"/>
              <a:ext cx="6642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Assistant</a:t>
              </a:r>
              <a:endParaRPr sz="800" b="0" i="0" u="none" strike="noStrike" cap="none">
                <a:solidFill>
                  <a:schemeClr val="dk1"/>
                </a:solidFill>
                <a:latin typeface="Calibri"/>
                <a:ea typeface="Calibri"/>
                <a:cs typeface="Calibri"/>
                <a:sym typeface="Calibri"/>
              </a:endParaRPr>
            </a:p>
          </p:txBody>
        </p:sp>
      </p:grpSp>
      <p:grpSp>
        <p:nvGrpSpPr>
          <p:cNvPr id="636" name="Google Shape;636;g2cf8c7b4678_0_75"/>
          <p:cNvGrpSpPr/>
          <p:nvPr/>
        </p:nvGrpSpPr>
        <p:grpSpPr>
          <a:xfrm>
            <a:off x="4588588" y="2191800"/>
            <a:ext cx="825467" cy="619101"/>
            <a:chOff x="6421988" y="1854350"/>
            <a:chExt cx="825467" cy="619101"/>
          </a:xfrm>
        </p:grpSpPr>
        <p:pic>
          <p:nvPicPr>
            <p:cNvPr id="637" name="Google Shape;637;g2cf8c7b4678_0_75"/>
            <p:cNvPicPr preferRelativeResize="0"/>
            <p:nvPr/>
          </p:nvPicPr>
          <p:blipFill rotWithShape="1">
            <a:blip r:embed="rId3">
              <a:alphaModFix/>
            </a:blip>
            <a:srcRect/>
            <a:stretch/>
          </p:blipFill>
          <p:spPr>
            <a:xfrm>
              <a:off x="6421988" y="1854350"/>
              <a:ext cx="825467" cy="619101"/>
            </a:xfrm>
            <a:prstGeom prst="rect">
              <a:avLst/>
            </a:prstGeom>
            <a:noFill/>
            <a:ln>
              <a:noFill/>
            </a:ln>
          </p:spPr>
        </p:pic>
        <p:sp>
          <p:nvSpPr>
            <p:cNvPr id="638" name="Google Shape;638;g2cf8c7b4678_0_75"/>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Runner</a:t>
              </a:r>
              <a:endParaRPr sz="800" b="0" i="0" u="none" strike="noStrike" cap="none">
                <a:solidFill>
                  <a:schemeClr val="dk1"/>
                </a:solidFill>
                <a:latin typeface="Calibri"/>
                <a:ea typeface="Calibri"/>
                <a:cs typeface="Calibri"/>
                <a:sym typeface="Calibri"/>
              </a:endParaRPr>
            </a:p>
          </p:txBody>
        </p:sp>
      </p:grpSp>
      <p:grpSp>
        <p:nvGrpSpPr>
          <p:cNvPr id="639" name="Google Shape;639;g2cf8c7b4678_0_75"/>
          <p:cNvGrpSpPr/>
          <p:nvPr/>
        </p:nvGrpSpPr>
        <p:grpSpPr>
          <a:xfrm>
            <a:off x="4588588" y="2847150"/>
            <a:ext cx="825467" cy="619101"/>
            <a:chOff x="6421988" y="1854350"/>
            <a:chExt cx="825467" cy="619101"/>
          </a:xfrm>
        </p:grpSpPr>
        <p:pic>
          <p:nvPicPr>
            <p:cNvPr id="640" name="Google Shape;640;g2cf8c7b4678_0_75"/>
            <p:cNvPicPr preferRelativeResize="0"/>
            <p:nvPr/>
          </p:nvPicPr>
          <p:blipFill rotWithShape="1">
            <a:blip r:embed="rId3">
              <a:alphaModFix/>
            </a:blip>
            <a:srcRect/>
            <a:stretch/>
          </p:blipFill>
          <p:spPr>
            <a:xfrm>
              <a:off x="6421988" y="1854350"/>
              <a:ext cx="825467" cy="619101"/>
            </a:xfrm>
            <a:prstGeom prst="rect">
              <a:avLst/>
            </a:prstGeom>
            <a:noFill/>
            <a:ln>
              <a:noFill/>
            </a:ln>
          </p:spPr>
        </p:pic>
        <p:sp>
          <p:nvSpPr>
            <p:cNvPr id="641" name="Google Shape;641;g2cf8c7b4678_0_75"/>
            <p:cNvSpPr txBox="1"/>
            <p:nvPr/>
          </p:nvSpPr>
          <p:spPr>
            <a:xfrm>
              <a:off x="6599554" y="2283679"/>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Runner</a:t>
              </a:r>
              <a:endParaRPr sz="800" b="0" i="0" u="none" strike="noStrike" cap="none">
                <a:solidFill>
                  <a:schemeClr val="dk1"/>
                </a:solidFill>
                <a:latin typeface="Calibri"/>
                <a:ea typeface="Calibri"/>
                <a:cs typeface="Calibri"/>
                <a:sym typeface="Calibri"/>
              </a:endParaRPr>
            </a:p>
          </p:txBody>
        </p:sp>
      </p:grpSp>
      <p:grpSp>
        <p:nvGrpSpPr>
          <p:cNvPr id="642" name="Google Shape;642;g2cf8c7b4678_0_75"/>
          <p:cNvGrpSpPr/>
          <p:nvPr/>
        </p:nvGrpSpPr>
        <p:grpSpPr>
          <a:xfrm>
            <a:off x="7753913" y="5876725"/>
            <a:ext cx="825467" cy="619101"/>
            <a:chOff x="6504600" y="5680500"/>
            <a:chExt cx="825467" cy="619101"/>
          </a:xfrm>
        </p:grpSpPr>
        <p:pic>
          <p:nvPicPr>
            <p:cNvPr id="643" name="Google Shape;643;g2cf8c7b4678_0_75"/>
            <p:cNvPicPr preferRelativeResize="0"/>
            <p:nvPr/>
          </p:nvPicPr>
          <p:blipFill rotWithShape="1">
            <a:blip r:embed="rId3">
              <a:alphaModFix/>
            </a:blip>
            <a:srcRect/>
            <a:stretch/>
          </p:blipFill>
          <p:spPr>
            <a:xfrm>
              <a:off x="6504600" y="5680500"/>
              <a:ext cx="825467" cy="619101"/>
            </a:xfrm>
            <a:prstGeom prst="rect">
              <a:avLst/>
            </a:prstGeom>
            <a:noFill/>
            <a:ln>
              <a:noFill/>
            </a:ln>
          </p:spPr>
        </p:pic>
        <p:sp>
          <p:nvSpPr>
            <p:cNvPr id="644" name="Google Shape;644;g2cf8c7b4678_0_75"/>
            <p:cNvSpPr txBox="1"/>
            <p:nvPr/>
          </p:nvSpPr>
          <p:spPr>
            <a:xfrm>
              <a:off x="6635750" y="6072550"/>
              <a:ext cx="6114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Pool</a:t>
              </a:r>
              <a:endParaRPr sz="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Marshall</a:t>
              </a:r>
              <a:endParaRPr sz="800" b="0" i="0" u="none" strike="noStrike" cap="none">
                <a:solidFill>
                  <a:schemeClr val="dk1"/>
                </a:solidFill>
                <a:latin typeface="Calibri"/>
                <a:ea typeface="Calibri"/>
                <a:cs typeface="Calibri"/>
                <a:sym typeface="Calibri"/>
              </a:endParaRPr>
            </a:p>
          </p:txBody>
        </p:sp>
      </p:grpSp>
      <p:grpSp>
        <p:nvGrpSpPr>
          <p:cNvPr id="645" name="Google Shape;645;g2cf8c7b4678_0_75"/>
          <p:cNvGrpSpPr/>
          <p:nvPr/>
        </p:nvGrpSpPr>
        <p:grpSpPr>
          <a:xfrm>
            <a:off x="6078175" y="3133550"/>
            <a:ext cx="825467" cy="619101"/>
            <a:chOff x="9127325" y="1572700"/>
            <a:chExt cx="825467" cy="619101"/>
          </a:xfrm>
        </p:grpSpPr>
        <p:pic>
          <p:nvPicPr>
            <p:cNvPr id="646" name="Google Shape;646;g2cf8c7b4678_0_75"/>
            <p:cNvPicPr preferRelativeResize="0"/>
            <p:nvPr/>
          </p:nvPicPr>
          <p:blipFill rotWithShape="1">
            <a:blip r:embed="rId3">
              <a:alphaModFix/>
            </a:blip>
            <a:srcRect/>
            <a:stretch/>
          </p:blipFill>
          <p:spPr>
            <a:xfrm>
              <a:off x="9127325" y="1572700"/>
              <a:ext cx="825467" cy="619101"/>
            </a:xfrm>
            <a:prstGeom prst="rect">
              <a:avLst/>
            </a:prstGeom>
            <a:noFill/>
            <a:ln>
              <a:noFill/>
            </a:ln>
          </p:spPr>
        </p:pic>
        <p:sp>
          <p:nvSpPr>
            <p:cNvPr id="647" name="Google Shape;647;g2cf8c7b4678_0_75"/>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Bench 1</a:t>
              </a:r>
              <a:endParaRPr sz="800" b="0" i="0" u="none" strike="noStrike" cap="none">
                <a:solidFill>
                  <a:schemeClr val="dk1"/>
                </a:solidFill>
                <a:latin typeface="Calibri"/>
                <a:ea typeface="Calibri"/>
                <a:cs typeface="Calibri"/>
                <a:sym typeface="Calibri"/>
              </a:endParaRPr>
            </a:p>
          </p:txBody>
        </p:sp>
      </p:grpSp>
      <p:grpSp>
        <p:nvGrpSpPr>
          <p:cNvPr id="648" name="Google Shape;648;g2cf8c7b4678_0_75"/>
          <p:cNvGrpSpPr/>
          <p:nvPr/>
        </p:nvGrpSpPr>
        <p:grpSpPr>
          <a:xfrm>
            <a:off x="6061038" y="4489700"/>
            <a:ext cx="825467" cy="619101"/>
            <a:chOff x="9127325" y="1572700"/>
            <a:chExt cx="825467" cy="619101"/>
          </a:xfrm>
        </p:grpSpPr>
        <p:pic>
          <p:nvPicPr>
            <p:cNvPr id="649" name="Google Shape;649;g2cf8c7b4678_0_75"/>
            <p:cNvPicPr preferRelativeResize="0"/>
            <p:nvPr/>
          </p:nvPicPr>
          <p:blipFill rotWithShape="1">
            <a:blip r:embed="rId3">
              <a:alphaModFix/>
            </a:blip>
            <a:srcRect/>
            <a:stretch/>
          </p:blipFill>
          <p:spPr>
            <a:xfrm>
              <a:off x="9127325" y="1572700"/>
              <a:ext cx="825467" cy="619101"/>
            </a:xfrm>
            <a:prstGeom prst="rect">
              <a:avLst/>
            </a:prstGeom>
            <a:noFill/>
            <a:ln>
              <a:noFill/>
            </a:ln>
          </p:spPr>
        </p:pic>
        <p:sp>
          <p:nvSpPr>
            <p:cNvPr id="650" name="Google Shape;650;g2cf8c7b4678_0_75"/>
            <p:cNvSpPr txBox="1"/>
            <p:nvPr/>
          </p:nvSpPr>
          <p:spPr>
            <a:xfrm>
              <a:off x="9292835" y="1986746"/>
              <a:ext cx="5427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CA" sz="800" b="0" i="0" u="none" strike="noStrike" cap="none">
                  <a:solidFill>
                    <a:schemeClr val="dk1"/>
                  </a:solidFill>
                  <a:latin typeface="Calibri"/>
                  <a:ea typeface="Calibri"/>
                  <a:cs typeface="Calibri"/>
                  <a:sym typeface="Calibri"/>
                </a:rPr>
                <a:t>Bench 2</a:t>
              </a:r>
              <a:endParaRPr sz="800" b="0" i="0" u="none" strike="noStrike" cap="none">
                <a:solidFill>
                  <a:schemeClr val="dk1"/>
                </a:solidFill>
                <a:latin typeface="Calibri"/>
                <a:ea typeface="Calibri"/>
                <a:cs typeface="Calibri"/>
                <a:sym typeface="Calibri"/>
              </a:endParaRPr>
            </a:p>
          </p:txBody>
        </p:sp>
      </p:grpSp>
      <p:sp>
        <p:nvSpPr>
          <p:cNvPr id="651" name="Google Shape;651;g2cf8c7b4678_0_75"/>
          <p:cNvSpPr/>
          <p:nvPr/>
        </p:nvSpPr>
        <p:spPr>
          <a:xfrm rot="-5400000">
            <a:off x="10262200" y="4303750"/>
            <a:ext cx="2495700" cy="25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chemeClr val="dk1"/>
                </a:solidFill>
                <a:latin typeface="Calibri"/>
                <a:ea typeface="Calibri"/>
                <a:cs typeface="Calibri"/>
                <a:sym typeface="Calibri"/>
              </a:rPr>
              <a:t>Bench (fits 8)</a:t>
            </a:r>
            <a:endParaRPr sz="1400" b="0" i="0" u="none" strike="noStrike" cap="none">
              <a:solidFill>
                <a:srgbClr val="000000"/>
              </a:solidFill>
              <a:latin typeface="Calibri"/>
              <a:ea typeface="Calibri"/>
              <a:cs typeface="Calibri"/>
              <a:sym typeface="Calibri"/>
            </a:endParaRPr>
          </a:p>
        </p:txBody>
      </p:sp>
      <p:sp>
        <p:nvSpPr>
          <p:cNvPr id="652" name="Google Shape;652;g2cf8c7b4678_0_75"/>
          <p:cNvSpPr/>
          <p:nvPr/>
        </p:nvSpPr>
        <p:spPr>
          <a:xfrm>
            <a:off x="8975475" y="56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3" name="Google Shape;653;g2cf8c7b4678_0_75"/>
          <p:cNvSpPr/>
          <p:nvPr/>
        </p:nvSpPr>
        <p:spPr>
          <a:xfrm>
            <a:off x="8998450" y="4274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4" name="Google Shape;654;g2cf8c7b4678_0_75"/>
          <p:cNvSpPr/>
          <p:nvPr/>
        </p:nvSpPr>
        <p:spPr>
          <a:xfrm>
            <a:off x="8655225" y="25772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5" name="Google Shape;655;g2cf8c7b4678_0_75"/>
          <p:cNvSpPr/>
          <p:nvPr/>
        </p:nvSpPr>
        <p:spPr>
          <a:xfrm>
            <a:off x="8312000" y="420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6" name="Google Shape;656;g2cf8c7b4678_0_75"/>
          <p:cNvSpPr/>
          <p:nvPr/>
        </p:nvSpPr>
        <p:spPr>
          <a:xfrm>
            <a:off x="6903925" y="53253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7" name="Google Shape;657;g2cf8c7b4678_0_75"/>
          <p:cNvSpPr/>
          <p:nvPr/>
        </p:nvSpPr>
        <p:spPr>
          <a:xfrm>
            <a:off x="8057775" y="440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8" name="Google Shape;658;g2cf8c7b4678_0_75"/>
          <p:cNvSpPr/>
          <p:nvPr/>
        </p:nvSpPr>
        <p:spPr>
          <a:xfrm>
            <a:off x="5372675" y="56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59" name="Google Shape;659;g2cf8c7b4678_0_75"/>
          <p:cNvSpPr/>
          <p:nvPr/>
        </p:nvSpPr>
        <p:spPr>
          <a:xfrm>
            <a:off x="5951075" y="36367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0" name="Google Shape;660;g2cf8c7b4678_0_75"/>
          <p:cNvSpPr/>
          <p:nvPr/>
        </p:nvSpPr>
        <p:spPr>
          <a:xfrm>
            <a:off x="6370525" y="4398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1" name="Google Shape;661;g2cf8c7b4678_0_75"/>
          <p:cNvSpPr/>
          <p:nvPr/>
        </p:nvSpPr>
        <p:spPr>
          <a:xfrm>
            <a:off x="73712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2" name="Google Shape;662;g2cf8c7b4678_0_75"/>
          <p:cNvSpPr/>
          <p:nvPr/>
        </p:nvSpPr>
        <p:spPr>
          <a:xfrm>
            <a:off x="64075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3" name="Google Shape;663;g2cf8c7b4678_0_75"/>
          <p:cNvSpPr/>
          <p:nvPr/>
        </p:nvSpPr>
        <p:spPr>
          <a:xfrm>
            <a:off x="6815750"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4" name="Google Shape;664;g2cf8c7b4678_0_75"/>
          <p:cNvSpPr/>
          <p:nvPr/>
        </p:nvSpPr>
        <p:spPr>
          <a:xfrm>
            <a:off x="7437325" y="420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5" name="Google Shape;665;g2cf8c7b4678_0_75"/>
          <p:cNvSpPr/>
          <p:nvPr/>
        </p:nvSpPr>
        <p:spPr>
          <a:xfrm>
            <a:off x="6709025" y="3460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6" name="Google Shape;666;g2cf8c7b4678_0_75"/>
          <p:cNvSpPr/>
          <p:nvPr/>
        </p:nvSpPr>
        <p:spPr>
          <a:xfrm>
            <a:off x="96159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7" name="Google Shape;667;g2cf8c7b4678_0_75"/>
          <p:cNvSpPr/>
          <p:nvPr/>
        </p:nvSpPr>
        <p:spPr>
          <a:xfrm>
            <a:off x="10445250"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8" name="Google Shape;668;g2cf8c7b4678_0_75"/>
          <p:cNvSpPr/>
          <p:nvPr/>
        </p:nvSpPr>
        <p:spPr>
          <a:xfrm>
            <a:off x="9974475"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69" name="Google Shape;669;g2cf8c7b4678_0_75"/>
          <p:cNvSpPr/>
          <p:nvPr/>
        </p:nvSpPr>
        <p:spPr>
          <a:xfrm>
            <a:off x="10181863" y="1936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0" name="Google Shape;670;g2cf8c7b4678_0_75"/>
          <p:cNvSpPr/>
          <p:nvPr/>
        </p:nvSpPr>
        <p:spPr>
          <a:xfrm>
            <a:off x="4086925" y="16955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1" name="Google Shape;671;g2cf8c7b4678_0_75"/>
          <p:cNvSpPr/>
          <p:nvPr/>
        </p:nvSpPr>
        <p:spPr>
          <a:xfrm>
            <a:off x="4219425" y="1416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2" name="Google Shape;672;g2cf8c7b4678_0_75"/>
          <p:cNvSpPr/>
          <p:nvPr/>
        </p:nvSpPr>
        <p:spPr>
          <a:xfrm>
            <a:off x="4086925" y="11616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3" name="Google Shape;673;g2cf8c7b4678_0_75"/>
          <p:cNvSpPr/>
          <p:nvPr/>
        </p:nvSpPr>
        <p:spPr>
          <a:xfrm>
            <a:off x="4219425" y="8822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4" name="Google Shape;674;g2cf8c7b4678_0_75"/>
          <p:cNvSpPr/>
          <p:nvPr/>
        </p:nvSpPr>
        <p:spPr>
          <a:xfrm>
            <a:off x="4052913" y="6028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5" name="Google Shape;675;g2cf8c7b4678_0_75"/>
          <p:cNvSpPr/>
          <p:nvPr/>
        </p:nvSpPr>
        <p:spPr>
          <a:xfrm>
            <a:off x="10696275" y="440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6" name="Google Shape;676;g2cf8c7b4678_0_75"/>
          <p:cNvSpPr/>
          <p:nvPr/>
        </p:nvSpPr>
        <p:spPr>
          <a:xfrm>
            <a:off x="10393613" y="350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7" name="Google Shape;677;g2cf8c7b4678_0_75"/>
          <p:cNvSpPr/>
          <p:nvPr/>
        </p:nvSpPr>
        <p:spPr>
          <a:xfrm>
            <a:off x="10900150" y="5401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8" name="Google Shape;678;g2cf8c7b4678_0_75"/>
          <p:cNvSpPr/>
          <p:nvPr/>
        </p:nvSpPr>
        <p:spPr>
          <a:xfrm>
            <a:off x="4536325" y="323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79" name="Google Shape;679;g2cf8c7b4678_0_75"/>
          <p:cNvSpPr/>
          <p:nvPr/>
        </p:nvSpPr>
        <p:spPr>
          <a:xfrm>
            <a:off x="4799800" y="363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0" name="Google Shape;680;g2cf8c7b4678_0_75"/>
          <p:cNvSpPr/>
          <p:nvPr/>
        </p:nvSpPr>
        <p:spPr>
          <a:xfrm>
            <a:off x="5065963" y="32220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1" name="Google Shape;681;g2cf8c7b4678_0_75"/>
          <p:cNvSpPr/>
          <p:nvPr/>
        </p:nvSpPr>
        <p:spPr>
          <a:xfrm>
            <a:off x="5065963" y="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2" name="Google Shape;682;g2cf8c7b4678_0_75"/>
          <p:cNvSpPr/>
          <p:nvPr/>
        </p:nvSpPr>
        <p:spPr>
          <a:xfrm>
            <a:off x="10985400" y="440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3" name="Google Shape;683;g2cf8c7b4678_0_75"/>
          <p:cNvSpPr/>
          <p:nvPr/>
        </p:nvSpPr>
        <p:spPr>
          <a:xfrm>
            <a:off x="10985375" y="282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4" name="Google Shape;684;g2cf8c7b4678_0_75"/>
          <p:cNvSpPr/>
          <p:nvPr/>
        </p:nvSpPr>
        <p:spPr>
          <a:xfrm>
            <a:off x="4272838" y="323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5" name="Google Shape;685;g2cf8c7b4678_0_75"/>
          <p:cNvSpPr/>
          <p:nvPr/>
        </p:nvSpPr>
        <p:spPr>
          <a:xfrm>
            <a:off x="4759250" y="82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6" name="Google Shape;686;g2cf8c7b4678_0_75"/>
          <p:cNvSpPr/>
          <p:nvPr/>
        </p:nvSpPr>
        <p:spPr>
          <a:xfrm>
            <a:off x="4429725" y="569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7" name="Google Shape;687;g2cf8c7b4678_0_75"/>
          <p:cNvSpPr/>
          <p:nvPr/>
        </p:nvSpPr>
        <p:spPr>
          <a:xfrm>
            <a:off x="4145825" y="440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8" name="Google Shape;688;g2cf8c7b4678_0_75"/>
          <p:cNvSpPr/>
          <p:nvPr/>
        </p:nvSpPr>
        <p:spPr>
          <a:xfrm>
            <a:off x="9887063" y="350675"/>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689" name="Google Shape;689;g2cf8c7b4678_0_75"/>
          <p:cNvSpPr/>
          <p:nvPr/>
        </p:nvSpPr>
        <p:spPr>
          <a:xfrm>
            <a:off x="10689500" y="282450"/>
            <a:ext cx="251400" cy="25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grpSp>
        <p:nvGrpSpPr>
          <p:cNvPr id="690" name="Google Shape;690;g2cf8c7b4678_0_75"/>
          <p:cNvGrpSpPr/>
          <p:nvPr/>
        </p:nvGrpSpPr>
        <p:grpSpPr>
          <a:xfrm>
            <a:off x="5589300" y="72350"/>
            <a:ext cx="4139175" cy="600000"/>
            <a:chOff x="5589300" y="72350"/>
            <a:chExt cx="4139175" cy="600000"/>
          </a:xfrm>
        </p:grpSpPr>
        <p:sp>
          <p:nvSpPr>
            <p:cNvPr id="691" name="Google Shape;691;g2cf8c7b4678_0_75"/>
            <p:cNvSpPr/>
            <p:nvPr/>
          </p:nvSpPr>
          <p:spPr>
            <a:xfrm>
              <a:off x="5589300" y="36367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9</a:t>
              </a:r>
              <a:endParaRPr sz="1400" b="0" i="0" u="none" strike="noStrike" cap="none">
                <a:solidFill>
                  <a:srgbClr val="000000"/>
                </a:solidFill>
                <a:latin typeface="Calibri"/>
                <a:ea typeface="Calibri"/>
                <a:cs typeface="Calibri"/>
                <a:sym typeface="Calibri"/>
              </a:endParaRPr>
            </a:p>
          </p:txBody>
        </p:sp>
        <p:sp>
          <p:nvSpPr>
            <p:cNvPr id="692" name="Google Shape;692;g2cf8c7b4678_0_75"/>
            <p:cNvSpPr/>
            <p:nvPr/>
          </p:nvSpPr>
          <p:spPr>
            <a:xfrm>
              <a:off x="6089675" y="723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8</a:t>
              </a:r>
              <a:endParaRPr sz="1400" b="0" i="0" u="none" strike="noStrike" cap="none">
                <a:solidFill>
                  <a:srgbClr val="000000"/>
                </a:solidFill>
                <a:latin typeface="Calibri"/>
                <a:ea typeface="Calibri"/>
                <a:cs typeface="Calibri"/>
                <a:sym typeface="Calibri"/>
              </a:endParaRPr>
            </a:p>
          </p:txBody>
        </p:sp>
        <p:sp>
          <p:nvSpPr>
            <p:cNvPr id="693" name="Google Shape;693;g2cf8c7b4678_0_75"/>
            <p:cNvSpPr/>
            <p:nvPr/>
          </p:nvSpPr>
          <p:spPr>
            <a:xfrm>
              <a:off x="7968775" y="420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4</a:t>
              </a:r>
              <a:endParaRPr sz="1400" b="0" i="0" u="none" strike="noStrike" cap="none">
                <a:solidFill>
                  <a:srgbClr val="000000"/>
                </a:solidFill>
                <a:latin typeface="Calibri"/>
                <a:ea typeface="Calibri"/>
                <a:cs typeface="Calibri"/>
                <a:sym typeface="Calibri"/>
              </a:endParaRPr>
            </a:p>
          </p:txBody>
        </p:sp>
        <p:sp>
          <p:nvSpPr>
            <p:cNvPr id="694" name="Google Shape;694;g2cf8c7b4678_0_75"/>
            <p:cNvSpPr/>
            <p:nvPr/>
          </p:nvSpPr>
          <p:spPr>
            <a:xfrm>
              <a:off x="7094075" y="25772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7</a:t>
              </a:r>
              <a:endParaRPr sz="1400" b="0" i="0" u="none" strike="noStrike" cap="none">
                <a:solidFill>
                  <a:srgbClr val="000000"/>
                </a:solidFill>
                <a:latin typeface="Calibri"/>
                <a:ea typeface="Calibri"/>
                <a:cs typeface="Calibri"/>
                <a:sym typeface="Calibri"/>
              </a:endParaRPr>
            </a:p>
          </p:txBody>
        </p:sp>
        <p:sp>
          <p:nvSpPr>
            <p:cNvPr id="695" name="Google Shape;695;g2cf8c7b4678_0_75"/>
            <p:cNvSpPr/>
            <p:nvPr/>
          </p:nvSpPr>
          <p:spPr>
            <a:xfrm>
              <a:off x="7780575" y="1936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5</a:t>
              </a:r>
              <a:endParaRPr sz="1400" b="0" i="0" u="none" strike="noStrike" cap="none">
                <a:solidFill>
                  <a:srgbClr val="000000"/>
                </a:solidFill>
                <a:latin typeface="Calibri"/>
                <a:ea typeface="Calibri"/>
                <a:cs typeface="Calibri"/>
                <a:sym typeface="Calibri"/>
              </a:endParaRPr>
            </a:p>
          </p:txBody>
        </p:sp>
        <p:sp>
          <p:nvSpPr>
            <p:cNvPr id="696" name="Google Shape;696;g2cf8c7b4678_0_75"/>
            <p:cNvSpPr/>
            <p:nvPr/>
          </p:nvSpPr>
          <p:spPr>
            <a:xfrm>
              <a:off x="8334975" y="10490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3</a:t>
              </a:r>
              <a:endParaRPr sz="1400" b="0" i="0" u="none" strike="noStrike" cap="none">
                <a:solidFill>
                  <a:srgbClr val="000000"/>
                </a:solidFill>
                <a:latin typeface="Calibri"/>
                <a:ea typeface="Calibri"/>
                <a:cs typeface="Calibri"/>
                <a:sym typeface="Calibri"/>
              </a:endParaRPr>
            </a:p>
          </p:txBody>
        </p:sp>
        <p:sp>
          <p:nvSpPr>
            <p:cNvPr id="697" name="Google Shape;697;g2cf8c7b4678_0_75"/>
            <p:cNvSpPr/>
            <p:nvPr/>
          </p:nvSpPr>
          <p:spPr>
            <a:xfrm>
              <a:off x="9252675" y="1936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1 </a:t>
              </a:r>
              <a:endParaRPr sz="1400" b="0" i="0" u="none" strike="noStrike" cap="none">
                <a:solidFill>
                  <a:srgbClr val="000000"/>
                </a:solidFill>
                <a:latin typeface="Calibri"/>
                <a:ea typeface="Calibri"/>
                <a:cs typeface="Calibri"/>
                <a:sym typeface="Calibri"/>
              </a:endParaRPr>
            </a:p>
          </p:txBody>
        </p:sp>
        <p:sp>
          <p:nvSpPr>
            <p:cNvPr id="698" name="Google Shape;698;g2cf8c7b4678_0_75"/>
            <p:cNvSpPr/>
            <p:nvPr/>
          </p:nvSpPr>
          <p:spPr>
            <a:xfrm>
              <a:off x="9477075" y="35837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2 </a:t>
              </a:r>
              <a:endParaRPr sz="1400" b="0" i="0" u="none" strike="noStrike" cap="none">
                <a:solidFill>
                  <a:srgbClr val="000000"/>
                </a:solidFill>
                <a:latin typeface="Calibri"/>
                <a:ea typeface="Calibri"/>
                <a:cs typeface="Calibri"/>
                <a:sym typeface="Calibri"/>
              </a:endParaRPr>
            </a:p>
          </p:txBody>
        </p:sp>
        <p:grpSp>
          <p:nvGrpSpPr>
            <p:cNvPr id="699" name="Google Shape;699;g2cf8c7b4678_0_75"/>
            <p:cNvGrpSpPr/>
            <p:nvPr/>
          </p:nvGrpSpPr>
          <p:grpSpPr>
            <a:xfrm>
              <a:off x="5710007" y="82950"/>
              <a:ext cx="346500" cy="251400"/>
              <a:chOff x="5710007" y="82950"/>
              <a:chExt cx="346500" cy="251400"/>
            </a:xfrm>
          </p:grpSpPr>
          <p:sp>
            <p:nvSpPr>
              <p:cNvPr id="700" name="Google Shape;700;g2cf8c7b4678_0_75"/>
              <p:cNvSpPr/>
              <p:nvPr/>
            </p:nvSpPr>
            <p:spPr>
              <a:xfrm>
                <a:off x="5758550" y="82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rgbClr val="000000"/>
                    </a:solidFill>
                    <a:latin typeface="Calibri"/>
                    <a:ea typeface="Calibri"/>
                    <a:cs typeface="Calibri"/>
                    <a:sym typeface="Calibri"/>
                  </a:rPr>
                  <a:t> </a:t>
                </a:r>
                <a:endParaRPr sz="1200" b="0" i="0" u="none" strike="noStrike" cap="none">
                  <a:solidFill>
                    <a:srgbClr val="000000"/>
                  </a:solidFill>
                  <a:latin typeface="Calibri"/>
                  <a:ea typeface="Calibri"/>
                  <a:cs typeface="Calibri"/>
                  <a:sym typeface="Calibri"/>
                </a:endParaRPr>
              </a:p>
            </p:txBody>
          </p:sp>
          <p:sp>
            <p:nvSpPr>
              <p:cNvPr id="701" name="Google Shape;701;g2cf8c7b4678_0_75"/>
              <p:cNvSpPr txBox="1"/>
              <p:nvPr/>
            </p:nvSpPr>
            <p:spPr>
              <a:xfrm>
                <a:off x="5710007" y="131850"/>
                <a:ext cx="3465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CA" sz="1200" b="0" i="0" u="none" strike="noStrike" cap="none">
                    <a:solidFill>
                      <a:schemeClr val="dk1"/>
                    </a:solidFill>
                    <a:latin typeface="Calibri"/>
                    <a:ea typeface="Calibri"/>
                    <a:cs typeface="Calibri"/>
                    <a:sym typeface="Calibri"/>
                  </a:rPr>
                  <a:t>10</a:t>
                </a:r>
                <a:endParaRPr sz="1200" b="0" i="0" u="none" strike="noStrike" cap="none">
                  <a:solidFill>
                    <a:schemeClr val="dk1"/>
                  </a:solidFill>
                  <a:latin typeface="Calibri"/>
                  <a:ea typeface="Calibri"/>
                  <a:cs typeface="Calibri"/>
                  <a:sym typeface="Calibri"/>
                </a:endParaRPr>
              </a:p>
            </p:txBody>
          </p:sp>
        </p:grpSp>
      </p:grpSp>
      <p:sp>
        <p:nvSpPr>
          <p:cNvPr id="702" name="Google Shape;702;g2cf8c7b4678_0_75"/>
          <p:cNvSpPr/>
          <p:nvPr/>
        </p:nvSpPr>
        <p:spPr>
          <a:xfrm>
            <a:off x="8002125" y="894250"/>
            <a:ext cx="1052400" cy="1155300"/>
          </a:xfrm>
          <a:prstGeom prst="wedgeRectCallout">
            <a:avLst>
              <a:gd name="adj1" fmla="val -73898"/>
              <a:gd name="adj2" fmla="val -273"/>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rgbClr val="000000"/>
                </a:solidFill>
                <a:latin typeface="Calibri"/>
                <a:ea typeface="Calibri"/>
                <a:cs typeface="Calibri"/>
                <a:sym typeface="Calibri"/>
              </a:rPr>
              <a:t>Marshall requests boys stand aside and let girls through</a:t>
            </a:r>
            <a:endParaRPr sz="1200" b="0" i="0" u="none" strike="noStrike" cap="none">
              <a:solidFill>
                <a:srgbClr val="000000"/>
              </a:solidFill>
              <a:latin typeface="Calibri"/>
              <a:ea typeface="Calibri"/>
              <a:cs typeface="Calibri"/>
              <a:sym typeface="Calibri"/>
            </a:endParaRPr>
          </a:p>
        </p:txBody>
      </p:sp>
      <p:grpSp>
        <p:nvGrpSpPr>
          <p:cNvPr id="703" name="Google Shape;703;g2cf8c7b4678_0_75"/>
          <p:cNvGrpSpPr/>
          <p:nvPr/>
        </p:nvGrpSpPr>
        <p:grpSpPr>
          <a:xfrm>
            <a:off x="8177044" y="5424969"/>
            <a:ext cx="2618360" cy="275405"/>
            <a:chOff x="8177044" y="5424969"/>
            <a:chExt cx="2618360" cy="275405"/>
          </a:xfrm>
        </p:grpSpPr>
        <p:sp>
          <p:nvSpPr>
            <p:cNvPr id="704" name="Google Shape;704;g2cf8c7b4678_0_75"/>
            <p:cNvSpPr/>
            <p:nvPr/>
          </p:nvSpPr>
          <p:spPr>
            <a:xfrm>
              <a:off x="9116500" y="5447701"/>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1 </a:t>
              </a:r>
              <a:endParaRPr sz="1400" b="0" i="0" u="none" strike="noStrike" cap="none">
                <a:solidFill>
                  <a:srgbClr val="000000"/>
                </a:solidFill>
                <a:latin typeface="Calibri"/>
                <a:ea typeface="Calibri"/>
                <a:cs typeface="Calibri"/>
                <a:sym typeface="Calibri"/>
              </a:endParaRPr>
            </a:p>
          </p:txBody>
        </p:sp>
        <p:sp>
          <p:nvSpPr>
            <p:cNvPr id="705" name="Google Shape;705;g2cf8c7b4678_0_75"/>
            <p:cNvSpPr/>
            <p:nvPr/>
          </p:nvSpPr>
          <p:spPr>
            <a:xfrm>
              <a:off x="9476036" y="544351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2 </a:t>
              </a:r>
              <a:endParaRPr sz="1400" b="0" i="0" u="none" strike="noStrike" cap="none">
                <a:solidFill>
                  <a:srgbClr val="000000"/>
                </a:solidFill>
                <a:latin typeface="Calibri"/>
                <a:ea typeface="Calibri"/>
                <a:cs typeface="Calibri"/>
                <a:sym typeface="Calibri"/>
              </a:endParaRPr>
            </a:p>
          </p:txBody>
        </p:sp>
        <p:sp>
          <p:nvSpPr>
            <p:cNvPr id="706" name="Google Shape;706;g2cf8c7b4678_0_75"/>
            <p:cNvSpPr/>
            <p:nvPr/>
          </p:nvSpPr>
          <p:spPr>
            <a:xfrm>
              <a:off x="8816388" y="544897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3</a:t>
              </a:r>
              <a:endParaRPr sz="1400" b="0" i="0" u="none" strike="noStrike" cap="none">
                <a:solidFill>
                  <a:srgbClr val="000000"/>
                </a:solidFill>
                <a:latin typeface="Calibri"/>
                <a:ea typeface="Calibri"/>
                <a:cs typeface="Calibri"/>
                <a:sym typeface="Calibri"/>
              </a:endParaRPr>
            </a:p>
          </p:txBody>
        </p:sp>
        <p:sp>
          <p:nvSpPr>
            <p:cNvPr id="707" name="Google Shape;707;g2cf8c7b4678_0_75"/>
            <p:cNvSpPr/>
            <p:nvPr/>
          </p:nvSpPr>
          <p:spPr>
            <a:xfrm>
              <a:off x="9839298" y="5424969"/>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4</a:t>
              </a:r>
              <a:endParaRPr sz="1400" b="0" i="0" u="none" strike="noStrike" cap="none">
                <a:solidFill>
                  <a:srgbClr val="000000"/>
                </a:solidFill>
                <a:latin typeface="Calibri"/>
                <a:ea typeface="Calibri"/>
                <a:cs typeface="Calibri"/>
                <a:sym typeface="Calibri"/>
              </a:endParaRPr>
            </a:p>
          </p:txBody>
        </p:sp>
        <p:sp>
          <p:nvSpPr>
            <p:cNvPr id="708" name="Google Shape;708;g2cf8c7b4678_0_75"/>
            <p:cNvSpPr/>
            <p:nvPr/>
          </p:nvSpPr>
          <p:spPr>
            <a:xfrm>
              <a:off x="8490204" y="5439898"/>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5</a:t>
              </a:r>
              <a:endParaRPr sz="1400" b="0" i="0" u="none" strike="noStrike" cap="none">
                <a:solidFill>
                  <a:srgbClr val="000000"/>
                </a:solidFill>
                <a:latin typeface="Calibri"/>
                <a:ea typeface="Calibri"/>
                <a:cs typeface="Calibri"/>
                <a:sym typeface="Calibri"/>
              </a:endParaRPr>
            </a:p>
          </p:txBody>
        </p:sp>
        <p:sp>
          <p:nvSpPr>
            <p:cNvPr id="709" name="Google Shape;709;g2cf8c7b4678_0_75"/>
            <p:cNvSpPr/>
            <p:nvPr/>
          </p:nvSpPr>
          <p:spPr>
            <a:xfrm>
              <a:off x="8177044" y="5440344"/>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7</a:t>
              </a:r>
              <a:endParaRPr sz="1400" b="0" i="0" u="none" strike="noStrike" cap="none">
                <a:solidFill>
                  <a:srgbClr val="000000"/>
                </a:solidFill>
                <a:latin typeface="Calibri"/>
                <a:ea typeface="Calibri"/>
                <a:cs typeface="Calibri"/>
                <a:sym typeface="Calibri"/>
              </a:endParaRPr>
            </a:p>
          </p:txBody>
        </p:sp>
        <p:sp>
          <p:nvSpPr>
            <p:cNvPr id="710" name="Google Shape;710;g2cf8c7b4678_0_75"/>
            <p:cNvSpPr/>
            <p:nvPr/>
          </p:nvSpPr>
          <p:spPr>
            <a:xfrm>
              <a:off x="10544004" y="5435926"/>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8</a:t>
              </a:r>
              <a:endParaRPr sz="1400" b="0" i="0" u="none" strike="noStrike" cap="none">
                <a:solidFill>
                  <a:srgbClr val="000000"/>
                </a:solidFill>
                <a:latin typeface="Calibri"/>
                <a:ea typeface="Calibri"/>
                <a:cs typeface="Calibri"/>
                <a:sym typeface="Calibri"/>
              </a:endParaRPr>
            </a:p>
          </p:txBody>
        </p:sp>
      </p:grpSp>
      <p:sp>
        <p:nvSpPr>
          <p:cNvPr id="711" name="Google Shape;711;g2cf8c7b4678_0_75"/>
          <p:cNvSpPr/>
          <p:nvPr/>
        </p:nvSpPr>
        <p:spPr>
          <a:xfrm>
            <a:off x="10225863" y="1010725"/>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9</a:t>
            </a:r>
            <a:endParaRPr sz="1400" b="0" i="0" u="none" strike="noStrike" cap="none">
              <a:solidFill>
                <a:srgbClr val="000000"/>
              </a:solidFill>
              <a:latin typeface="Calibri"/>
              <a:ea typeface="Calibri"/>
              <a:cs typeface="Calibri"/>
              <a:sym typeface="Calibri"/>
            </a:endParaRPr>
          </a:p>
        </p:txBody>
      </p:sp>
      <p:grpSp>
        <p:nvGrpSpPr>
          <p:cNvPr id="712" name="Google Shape;712;g2cf8c7b4678_0_75"/>
          <p:cNvGrpSpPr/>
          <p:nvPr/>
        </p:nvGrpSpPr>
        <p:grpSpPr>
          <a:xfrm>
            <a:off x="10641269" y="1010725"/>
            <a:ext cx="346500" cy="251400"/>
            <a:chOff x="5710007" y="82950"/>
            <a:chExt cx="346500" cy="251400"/>
          </a:xfrm>
        </p:grpSpPr>
        <p:sp>
          <p:nvSpPr>
            <p:cNvPr id="713" name="Google Shape;713;g2cf8c7b4678_0_75"/>
            <p:cNvSpPr/>
            <p:nvPr/>
          </p:nvSpPr>
          <p:spPr>
            <a:xfrm>
              <a:off x="5758550" y="82950"/>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rgbClr val="000000"/>
                  </a:solidFill>
                  <a:latin typeface="Calibri"/>
                  <a:ea typeface="Calibri"/>
                  <a:cs typeface="Calibri"/>
                  <a:sym typeface="Calibri"/>
                </a:rPr>
                <a:t>  </a:t>
              </a:r>
              <a:endParaRPr sz="1200" b="0" i="0" u="none" strike="noStrike" cap="none">
                <a:solidFill>
                  <a:srgbClr val="000000"/>
                </a:solidFill>
                <a:latin typeface="Calibri"/>
                <a:ea typeface="Calibri"/>
                <a:cs typeface="Calibri"/>
                <a:sym typeface="Calibri"/>
              </a:endParaRPr>
            </a:p>
          </p:txBody>
        </p:sp>
        <p:sp>
          <p:nvSpPr>
            <p:cNvPr id="714" name="Google Shape;714;g2cf8c7b4678_0_75"/>
            <p:cNvSpPr txBox="1"/>
            <p:nvPr/>
          </p:nvSpPr>
          <p:spPr>
            <a:xfrm>
              <a:off x="5710007" y="131850"/>
              <a:ext cx="3465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CA" sz="1200" b="0" i="0" u="none" strike="noStrike" cap="none">
                  <a:solidFill>
                    <a:schemeClr val="dk1"/>
                  </a:solidFill>
                  <a:latin typeface="Calibri"/>
                  <a:ea typeface="Calibri"/>
                  <a:cs typeface="Calibri"/>
                  <a:sym typeface="Calibri"/>
                </a:rPr>
                <a:t>10</a:t>
              </a:r>
              <a:endParaRPr sz="1200" b="0" i="0" u="none" strike="noStrike" cap="none">
                <a:solidFill>
                  <a:schemeClr val="dk1"/>
                </a:solidFill>
                <a:latin typeface="Calibri"/>
                <a:ea typeface="Calibri"/>
                <a:cs typeface="Calibri"/>
                <a:sym typeface="Calibri"/>
              </a:endParaRPr>
            </a:p>
          </p:txBody>
        </p:sp>
      </p:grpSp>
      <p:sp>
        <p:nvSpPr>
          <p:cNvPr id="715" name="Google Shape;715;g2cf8c7b4678_0_75"/>
          <p:cNvSpPr txBox="1"/>
          <p:nvPr/>
        </p:nvSpPr>
        <p:spPr>
          <a:xfrm>
            <a:off x="8741600" y="6202344"/>
            <a:ext cx="2187300" cy="619200"/>
          </a:xfrm>
          <a:prstGeom prst="rect">
            <a:avLst/>
          </a:prstGeom>
          <a:solidFill>
            <a:srgbClr val="B7B7B7"/>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CA" sz="1800" b="0" i="0" u="none" strike="noStrike" cap="none">
                <a:solidFill>
                  <a:srgbClr val="FF0000"/>
                </a:solidFill>
                <a:latin typeface="Calibri"/>
                <a:ea typeface="Calibri"/>
                <a:cs typeface="Calibri"/>
                <a:sym typeface="Calibri"/>
              </a:rPr>
              <a:t>Note Lane 7 is missing…</a:t>
            </a:r>
            <a:endParaRPr sz="1800" b="0" i="0" u="none" strike="noStrike" cap="none">
              <a:solidFill>
                <a:srgbClr val="FF0000"/>
              </a:solidFill>
              <a:latin typeface="Calibri"/>
              <a:ea typeface="Calibri"/>
              <a:cs typeface="Calibri"/>
              <a:sym typeface="Calibri"/>
            </a:endParaRPr>
          </a:p>
        </p:txBody>
      </p:sp>
      <p:sp>
        <p:nvSpPr>
          <p:cNvPr id="716" name="Google Shape;716;g2cf8c7b4678_0_75"/>
          <p:cNvSpPr/>
          <p:nvPr/>
        </p:nvSpPr>
        <p:spPr>
          <a:xfrm>
            <a:off x="10335150" y="1451075"/>
            <a:ext cx="1052400" cy="811200"/>
          </a:xfrm>
          <a:prstGeom prst="wedgeRectCallout">
            <a:avLst>
              <a:gd name="adj1" fmla="val -31035"/>
              <a:gd name="adj2" fmla="val -70341"/>
            </a:avLst>
          </a:prstGeom>
          <a:solidFill>
            <a:schemeClr val="lt2"/>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(Alternates spot for waiting)</a:t>
            </a:r>
            <a:endParaRPr sz="1400" b="0" i="0" u="none" strike="noStrike" cap="none">
              <a:solidFill>
                <a:srgbClr val="000000"/>
              </a:solidFill>
              <a:latin typeface="Calibri"/>
              <a:ea typeface="Calibri"/>
              <a:cs typeface="Calibri"/>
              <a:sym typeface="Calibri"/>
            </a:endParaRPr>
          </a:p>
        </p:txBody>
      </p:sp>
      <p:sp>
        <p:nvSpPr>
          <p:cNvPr id="717" name="Google Shape;717;g2cf8c7b4678_0_75"/>
          <p:cNvSpPr txBox="1"/>
          <p:nvPr/>
        </p:nvSpPr>
        <p:spPr>
          <a:xfrm>
            <a:off x="5142075" y="3995425"/>
            <a:ext cx="2638500" cy="1094700"/>
          </a:xfrm>
          <a:prstGeom prst="rect">
            <a:avLst/>
          </a:prstGeom>
          <a:solidFill>
            <a:srgbClr val="1F3864"/>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CA" sz="2800" b="0" i="0" u="none" strike="noStrike" cap="none">
                <a:solidFill>
                  <a:schemeClr val="lt1"/>
                </a:solidFill>
                <a:latin typeface="Calibri"/>
                <a:ea typeface="Calibri"/>
                <a:cs typeface="Calibri"/>
                <a:sym typeface="Calibri"/>
              </a:rPr>
              <a:t>(Marshalling Occurs…)</a:t>
            </a:r>
            <a:endParaRPr sz="2800" b="0" i="0" u="none" strike="noStrike" cap="none">
              <a:solidFill>
                <a:schemeClr val="lt1"/>
              </a:solidFill>
              <a:latin typeface="Calibri"/>
              <a:ea typeface="Calibri"/>
              <a:cs typeface="Calibri"/>
              <a:sym typeface="Calibri"/>
            </a:endParaRPr>
          </a:p>
        </p:txBody>
      </p:sp>
      <p:sp>
        <p:nvSpPr>
          <p:cNvPr id="718" name="Google Shape;718;g2cf8c7b4678_0_75"/>
          <p:cNvSpPr/>
          <p:nvPr/>
        </p:nvSpPr>
        <p:spPr>
          <a:xfrm>
            <a:off x="7444550" y="2025450"/>
            <a:ext cx="1749000" cy="2813400"/>
          </a:xfrm>
          <a:prstGeom prst="wedgeRectCallout">
            <a:avLst>
              <a:gd name="adj1" fmla="val -73472"/>
              <a:gd name="adj2" fmla="val -39555"/>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rgbClr val="000000"/>
                </a:solidFill>
                <a:latin typeface="Calibri"/>
                <a:ea typeface="Calibri"/>
                <a:cs typeface="Calibri"/>
                <a:sym typeface="Calibri"/>
              </a:rPr>
              <a:t>If athlete in lane 7 does not come forward within a minute, then call made for alternates…</a:t>
            </a:r>
            <a:br>
              <a:rPr lang="en-CA" sz="1200" b="0" i="0" u="none" strike="noStrike" cap="none">
                <a:solidFill>
                  <a:srgbClr val="000000"/>
                </a:solidFill>
                <a:latin typeface="Calibri"/>
                <a:ea typeface="Calibri"/>
                <a:cs typeface="Calibri"/>
                <a:sym typeface="Calibri"/>
              </a:rPr>
            </a:br>
            <a:r>
              <a:rPr lang="en-CA" sz="1200" b="0" i="0" u="none" strike="noStrike" cap="none">
                <a:solidFill>
                  <a:srgbClr val="000000"/>
                </a:solidFill>
                <a:latin typeface="Calibri"/>
                <a:ea typeface="Calibri"/>
                <a:cs typeface="Calibri"/>
                <a:sym typeface="Calibri"/>
              </a:rPr>
              <a:t>The 9th placed athlete is waiting in the Alternates area and steps forward, so would be placed in lane 7.  As all spots in the final are filled, the 10th placed athlete may be politely asked to leave the marshalling area</a:t>
            </a:r>
            <a:endParaRPr sz="1200" b="0" i="0" u="sng" strike="noStrike" cap="none">
              <a:solidFill>
                <a:srgbClr val="000000"/>
              </a:solidFill>
              <a:latin typeface="Calibri"/>
              <a:ea typeface="Calibri"/>
              <a:cs typeface="Calibri"/>
              <a:sym typeface="Calibri"/>
            </a:endParaRPr>
          </a:p>
        </p:txBody>
      </p:sp>
      <p:sp>
        <p:nvSpPr>
          <p:cNvPr id="719" name="Google Shape;719;g2cf8c7b4678_0_75"/>
          <p:cNvSpPr txBox="1"/>
          <p:nvPr/>
        </p:nvSpPr>
        <p:spPr>
          <a:xfrm>
            <a:off x="5363900" y="2534050"/>
            <a:ext cx="1703400" cy="3775800"/>
          </a:xfrm>
          <a:prstGeom prst="rect">
            <a:avLst/>
          </a:prstGeom>
          <a:solidFill>
            <a:srgbClr val="B7B7B7"/>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CA" sz="1800" b="0" i="0" u="none" strike="noStrike" cap="none" dirty="0">
                <a:solidFill>
                  <a:schemeClr val="dk1"/>
                </a:solidFill>
                <a:latin typeface="Calibri"/>
                <a:ea typeface="Calibri"/>
                <a:cs typeface="Calibri"/>
                <a:sym typeface="Calibri"/>
              </a:rPr>
              <a:t>Clerk fills out 3 alternate forms that 6th place athlete (lane 7) is being replaced by 1st alternate.</a:t>
            </a: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CA" sz="1800" b="0" i="0" u="none" strike="noStrike" cap="none" dirty="0">
                <a:solidFill>
                  <a:schemeClr val="dk1"/>
                </a:solidFill>
                <a:latin typeface="Calibri"/>
                <a:ea typeface="Calibri"/>
                <a:cs typeface="Calibri"/>
                <a:sym typeface="Calibri"/>
              </a:rPr>
              <a:t>Runners will take slips to lane 7 timers, Session </a:t>
            </a:r>
            <a:r>
              <a:rPr lang="en-CA" sz="1800" dirty="0">
                <a:solidFill>
                  <a:schemeClr val="dk1"/>
                </a:solidFill>
                <a:latin typeface="Calibri"/>
                <a:ea typeface="Calibri"/>
                <a:cs typeface="Calibri"/>
                <a:sym typeface="Calibri"/>
              </a:rPr>
              <a:t>R</a:t>
            </a:r>
            <a:r>
              <a:rPr lang="en-CA" sz="1800" b="0" i="0" u="none" strike="noStrike" cap="none" dirty="0">
                <a:solidFill>
                  <a:schemeClr val="dk1"/>
                </a:solidFill>
                <a:latin typeface="Calibri"/>
                <a:ea typeface="Calibri"/>
                <a:cs typeface="Calibri"/>
                <a:sym typeface="Calibri"/>
              </a:rPr>
              <a:t>ef and Office</a:t>
            </a:r>
            <a:endParaRPr sz="1800" b="0" i="0" u="none" strike="noStrike" cap="none" dirty="0">
              <a:solidFill>
                <a:schemeClr val="dk1"/>
              </a:solidFill>
              <a:latin typeface="Calibri"/>
              <a:ea typeface="Calibri"/>
              <a:cs typeface="Calibri"/>
              <a:sym typeface="Calibri"/>
            </a:endParaRPr>
          </a:p>
        </p:txBody>
      </p:sp>
      <p:cxnSp>
        <p:nvCxnSpPr>
          <p:cNvPr id="720" name="Google Shape;720;g2cf8c7b4678_0_75"/>
          <p:cNvCxnSpPr/>
          <p:nvPr/>
        </p:nvCxnSpPr>
        <p:spPr>
          <a:xfrm>
            <a:off x="10243825" y="1333625"/>
            <a:ext cx="39300" cy="3862200"/>
          </a:xfrm>
          <a:prstGeom prst="straightConnector1">
            <a:avLst/>
          </a:prstGeom>
          <a:noFill/>
          <a:ln w="9525" cap="flat" cmpd="sng">
            <a:solidFill>
              <a:schemeClr val="dk2"/>
            </a:solidFill>
            <a:prstDash val="solid"/>
            <a:round/>
            <a:headEnd type="none" w="sm" len="sm"/>
            <a:tailEnd type="triangle" w="med" len="med"/>
          </a:ln>
        </p:spPr>
      </p:cxnSp>
      <p:sp>
        <p:nvSpPr>
          <p:cNvPr id="721" name="Google Shape;721;g2cf8c7b4678_0_75"/>
          <p:cNvSpPr/>
          <p:nvPr/>
        </p:nvSpPr>
        <p:spPr>
          <a:xfrm>
            <a:off x="7292150" y="1873050"/>
            <a:ext cx="1749000" cy="2122500"/>
          </a:xfrm>
          <a:prstGeom prst="wedgeRectCallout">
            <a:avLst>
              <a:gd name="adj1" fmla="val -66668"/>
              <a:gd name="adj2" fmla="val -2309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rgbClr val="000000"/>
                </a:solidFill>
                <a:latin typeface="Calibri"/>
                <a:ea typeface="Calibri"/>
                <a:cs typeface="Calibri"/>
                <a:sym typeface="Calibri"/>
              </a:rPr>
              <a:t>If at least 2 minutes have passed since first call - Clerk announces </a:t>
            </a:r>
            <a:r>
              <a:rPr lang="en-CA" sz="1200" b="1" i="0" u="sng" strike="noStrike" cap="none">
                <a:solidFill>
                  <a:srgbClr val="000000"/>
                </a:solidFill>
                <a:latin typeface="Calibri"/>
                <a:ea typeface="Calibri"/>
                <a:cs typeface="Calibri"/>
                <a:sym typeface="Calibri"/>
              </a:rPr>
              <a:t>2nd Call</a:t>
            </a:r>
            <a:r>
              <a:rPr lang="en-CA" sz="1200" b="0" i="0" u="none" strike="noStrike" cap="none">
                <a:solidFill>
                  <a:srgbClr val="000000"/>
                </a:solidFill>
                <a:latin typeface="Calibri"/>
                <a:ea typeface="Calibri"/>
                <a:cs typeface="Calibri"/>
                <a:sym typeface="Calibri"/>
              </a:rPr>
              <a:t> for Event being Marshalled and to please come forward and provide name, </a:t>
            </a:r>
            <a:r>
              <a:rPr lang="en-CA" sz="1200" b="0" i="0" u="sng" strike="noStrike" cap="none">
                <a:solidFill>
                  <a:srgbClr val="000000"/>
                </a:solidFill>
                <a:latin typeface="Calibri"/>
                <a:ea typeface="Calibri"/>
                <a:cs typeface="Calibri"/>
                <a:sym typeface="Calibri"/>
              </a:rPr>
              <a:t>and notes time of call</a:t>
            </a:r>
            <a:r>
              <a:rPr lang="en-CA" sz="1200" b="0" i="0" u="none" strike="noStrike" cap="none">
                <a:solidFill>
                  <a:srgbClr val="000000"/>
                </a:solidFill>
                <a:latin typeface="Calibri"/>
                <a:ea typeface="Calibri"/>
                <a:cs typeface="Calibri"/>
                <a:sym typeface="Calibri"/>
              </a:rPr>
              <a:t> on heat sheet</a:t>
            </a:r>
            <a:endParaRPr sz="1200" b="0" i="0" u="none" strike="noStrike" cap="none">
              <a:solidFill>
                <a:srgbClr val="000000"/>
              </a:solidFill>
              <a:latin typeface="Calibri"/>
              <a:ea typeface="Calibri"/>
              <a:cs typeface="Calibri"/>
              <a:sym typeface="Calibri"/>
            </a:endParaRPr>
          </a:p>
        </p:txBody>
      </p:sp>
      <p:sp>
        <p:nvSpPr>
          <p:cNvPr id="722" name="Google Shape;722;g2cf8c7b4678_0_75"/>
          <p:cNvSpPr/>
          <p:nvPr/>
        </p:nvSpPr>
        <p:spPr>
          <a:xfrm>
            <a:off x="7292150" y="1667550"/>
            <a:ext cx="1052400" cy="2460000"/>
          </a:xfrm>
          <a:prstGeom prst="wedgeRectCallout">
            <a:avLst>
              <a:gd name="adj1" fmla="val -73152"/>
              <a:gd name="adj2" fmla="val -25732"/>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CA" sz="1200" b="0" i="0" u="none" strike="noStrike" cap="none">
                <a:solidFill>
                  <a:srgbClr val="000000"/>
                </a:solidFill>
                <a:latin typeface="Calibri"/>
                <a:ea typeface="Calibri"/>
                <a:cs typeface="Calibri"/>
                <a:sym typeface="Calibri"/>
              </a:rPr>
              <a:t>Clerk Announces Event being Marshalled and to please come forward and provide name, </a:t>
            </a:r>
            <a:r>
              <a:rPr lang="en-CA" sz="1200" b="0" i="0" u="sng" strike="noStrike" cap="none">
                <a:solidFill>
                  <a:srgbClr val="000000"/>
                </a:solidFill>
                <a:latin typeface="Calibri"/>
                <a:ea typeface="Calibri"/>
                <a:cs typeface="Calibri"/>
                <a:sym typeface="Calibri"/>
              </a:rPr>
              <a:t>and notes time of first call</a:t>
            </a:r>
            <a:r>
              <a:rPr lang="en-CA" sz="1200" b="0" i="0" u="none" strike="noStrike" cap="none">
                <a:solidFill>
                  <a:srgbClr val="000000"/>
                </a:solidFill>
                <a:latin typeface="Calibri"/>
                <a:ea typeface="Calibri"/>
                <a:cs typeface="Calibri"/>
                <a:sym typeface="Calibri"/>
              </a:rPr>
              <a:t> on heat sheet</a:t>
            </a:r>
            <a:endParaRPr sz="1200" b="0" i="0" u="none" strike="noStrike" cap="none">
              <a:solidFill>
                <a:srgbClr val="000000"/>
              </a:solidFill>
              <a:latin typeface="Calibri"/>
              <a:ea typeface="Calibri"/>
              <a:cs typeface="Calibri"/>
              <a:sym typeface="Calibri"/>
            </a:endParaRPr>
          </a:p>
        </p:txBody>
      </p:sp>
      <p:sp>
        <p:nvSpPr>
          <p:cNvPr id="723" name="Google Shape;723;g2cf8c7b4678_0_75"/>
          <p:cNvSpPr/>
          <p:nvPr/>
        </p:nvSpPr>
        <p:spPr>
          <a:xfrm>
            <a:off x="10189012" y="5439537"/>
            <a:ext cx="251400" cy="251400"/>
          </a:xfrm>
          <a:prstGeom prst="flowChartConnector">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CA" sz="1400" b="0" i="0" u="none" strike="noStrike" cap="none">
                <a:solidFill>
                  <a:srgbClr val="000000"/>
                </a:solidFill>
                <a:latin typeface="Calibri"/>
                <a:ea typeface="Calibri"/>
                <a:cs typeface="Calibri"/>
                <a:sym typeface="Calibri"/>
              </a:rPr>
              <a:t>9</a:t>
            </a:r>
            <a:endParaRPr sz="1400" b="0"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1"/>
                                          </p:stCondLst>
                                        </p:cTn>
                                        <p:tgtEl>
                                          <p:spTgt spid="70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1"/>
                                          </p:stCondLst>
                                        </p:cTn>
                                        <p:tgtEl>
                                          <p:spTgt spid="72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1"/>
                                          </p:stCondLst>
                                        </p:cTn>
                                        <p:tgtEl>
                                          <p:spTgt spid="7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1"/>
                                          </p:stCondLst>
                                        </p:cTn>
                                        <p:tgtEl>
                                          <p:spTgt spid="690"/>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7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0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1"/>
                                          </p:stCondLst>
                                        </p:cTn>
                                        <p:tgtEl>
                                          <p:spTgt spid="721"/>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1"/>
                                          </p:stCondLst>
                                        </p:cTn>
                                        <p:tgtEl>
                                          <p:spTgt spid="718"/>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1"/>
                                          </p:stCondLst>
                                        </p:cTn>
                                        <p:tgtEl>
                                          <p:spTgt spid="7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1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72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723"/>
                                        </p:tgtEl>
                                        <p:attrNameLst>
                                          <p:attrName>style.visibility</p:attrName>
                                        </p:attrNameLst>
                                      </p:cBhvr>
                                      <p:to>
                                        <p:strVal val="visible"/>
                                      </p:to>
                                    </p:set>
                                  </p:childTnLst>
                                </p:cTn>
                              </p:par>
                              <p:par>
                                <p:cTn id="69" presetID="1" presetClass="exit" presetSubtype="0" fill="hold" nodeType="withEffect">
                                  <p:stCondLst>
                                    <p:cond delay="0"/>
                                  </p:stCondLst>
                                  <p:childTnLst>
                                    <p:set>
                                      <p:cBhvr>
                                        <p:cTn id="70" dur="1" fill="hold">
                                          <p:stCondLst>
                                            <p:cond delay="1"/>
                                          </p:stCondLst>
                                        </p:cTn>
                                        <p:tgtEl>
                                          <p:spTgt spid="720"/>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1"/>
                                          </p:stCondLst>
                                        </p:cTn>
                                        <p:tgtEl>
                                          <p:spTgt spid="7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8"/>
        <p:cNvGrpSpPr/>
        <p:nvPr/>
      </p:nvGrpSpPr>
      <p:grpSpPr>
        <a:xfrm>
          <a:off x="0" y="0"/>
          <a:ext cx="0" cy="0"/>
          <a:chOff x="0" y="0"/>
          <a:chExt cx="0" cy="0"/>
        </a:xfrm>
      </p:grpSpPr>
      <p:sp>
        <p:nvSpPr>
          <p:cNvPr id="729" name="Google Shape;729;g2c840ad0895_0_20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0" name="Google Shape;730;g2c840ad0895_0_202"/>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1" name="Google Shape;731;g2c840ad0895_0_202"/>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2" name="Google Shape;732;g2c840ad0895_0_202"/>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3" name="Google Shape;733;g2c840ad0895_0_202"/>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4" name="Google Shape;734;g2c840ad0895_0_202"/>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5" name="Google Shape;735;g2c840ad0895_0_202"/>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6" name="Google Shape;736;g2c840ad0895_0_202"/>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Alternate Form Example</a:t>
            </a:r>
            <a:endParaRPr/>
          </a:p>
        </p:txBody>
      </p:sp>
      <p:sp>
        <p:nvSpPr>
          <p:cNvPr id="737" name="Google Shape;737;g2c840ad0895_0_202"/>
          <p:cNvSpPr txBox="1">
            <a:spLocks noGrp="1"/>
          </p:cNvSpPr>
          <p:nvPr>
            <p:ph type="body" idx="1"/>
          </p:nvPr>
        </p:nvSpPr>
        <p:spPr>
          <a:xfrm>
            <a:off x="4283600" y="509125"/>
            <a:ext cx="7338900" cy="6338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endParaRPr sz="3200"/>
          </a:p>
          <a:p>
            <a:pPr marL="457200" lvl="0" indent="-374650" algn="l" rtl="0">
              <a:lnSpc>
                <a:spcPct val="90000"/>
              </a:lnSpc>
              <a:spcBef>
                <a:spcPts val="0"/>
              </a:spcBef>
              <a:spcAft>
                <a:spcPts val="0"/>
              </a:spcAft>
              <a:buSzPts val="2300"/>
              <a:buChar char="•"/>
            </a:pPr>
            <a:r>
              <a:rPr lang="en-CA" sz="2300"/>
              <a:t>Available on the BCSSA Web site</a:t>
            </a:r>
            <a:endParaRPr sz="2300"/>
          </a:p>
          <a:p>
            <a:pPr marL="457200" lvl="0" indent="-374650" algn="l" rtl="0">
              <a:lnSpc>
                <a:spcPct val="90000"/>
              </a:lnSpc>
              <a:spcBef>
                <a:spcPts val="0"/>
              </a:spcBef>
              <a:spcAft>
                <a:spcPts val="0"/>
              </a:spcAft>
              <a:buSzPts val="2300"/>
              <a:buChar char="•"/>
            </a:pPr>
            <a:r>
              <a:rPr lang="en-CA" sz="2300"/>
              <a:t>3 cards to be filled out: Session Ref, Office and Lane Recorder</a:t>
            </a:r>
            <a:endParaRPr sz="2300"/>
          </a:p>
          <a:p>
            <a:pPr marL="457200" lvl="0" indent="0" algn="l" rtl="0">
              <a:lnSpc>
                <a:spcPct val="90000"/>
              </a:lnSpc>
              <a:spcBef>
                <a:spcPts val="0"/>
              </a:spcBef>
              <a:spcAft>
                <a:spcPts val="0"/>
              </a:spcAft>
              <a:buNone/>
            </a:pPr>
            <a:endParaRPr sz="2100"/>
          </a:p>
        </p:txBody>
      </p:sp>
      <p:pic>
        <p:nvPicPr>
          <p:cNvPr id="738" name="Google Shape;738;g2c840ad0895_0_202"/>
          <p:cNvPicPr preferRelativeResize="0"/>
          <p:nvPr/>
        </p:nvPicPr>
        <p:blipFill>
          <a:blip r:embed="rId3">
            <a:alphaModFix/>
          </a:blip>
          <a:stretch>
            <a:fillRect/>
          </a:stretch>
        </p:blipFill>
        <p:spPr>
          <a:xfrm>
            <a:off x="4438775" y="509125"/>
            <a:ext cx="4359200" cy="4947799"/>
          </a:xfrm>
          <a:prstGeom prst="rect">
            <a:avLst/>
          </a:prstGeom>
          <a:noFill/>
          <a:ln>
            <a:noFill/>
          </a:ln>
        </p:spPr>
      </p:pic>
      <p:sp>
        <p:nvSpPr>
          <p:cNvPr id="739" name="Google Shape;739;g2c840ad0895_0_202"/>
          <p:cNvSpPr txBox="1"/>
          <p:nvPr/>
        </p:nvSpPr>
        <p:spPr>
          <a:xfrm>
            <a:off x="5446800" y="1450675"/>
            <a:ext cx="5625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101</a:t>
            </a:r>
            <a:endParaRPr sz="1800">
              <a:solidFill>
                <a:srgbClr val="0000FF"/>
              </a:solidFill>
              <a:latin typeface="Calibri"/>
              <a:ea typeface="Calibri"/>
              <a:cs typeface="Calibri"/>
              <a:sym typeface="Calibri"/>
            </a:endParaRPr>
          </a:p>
        </p:txBody>
      </p:sp>
      <p:sp>
        <p:nvSpPr>
          <p:cNvPr id="740" name="Google Shape;740;g2c840ad0895_0_202"/>
          <p:cNvSpPr txBox="1"/>
          <p:nvPr/>
        </p:nvSpPr>
        <p:spPr>
          <a:xfrm>
            <a:off x="6939675" y="1483388"/>
            <a:ext cx="5625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7</a:t>
            </a:r>
            <a:endParaRPr sz="1800">
              <a:solidFill>
                <a:srgbClr val="0000FF"/>
              </a:solidFill>
              <a:latin typeface="Calibri"/>
              <a:ea typeface="Calibri"/>
              <a:cs typeface="Calibri"/>
              <a:sym typeface="Calibri"/>
            </a:endParaRPr>
          </a:p>
        </p:txBody>
      </p:sp>
      <p:sp>
        <p:nvSpPr>
          <p:cNvPr id="741" name="Google Shape;741;g2c840ad0895_0_202"/>
          <p:cNvSpPr txBox="1"/>
          <p:nvPr/>
        </p:nvSpPr>
        <p:spPr>
          <a:xfrm>
            <a:off x="4614575" y="2282100"/>
            <a:ext cx="22086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Sally Jones</a:t>
            </a:r>
            <a:endParaRPr sz="1800">
              <a:solidFill>
                <a:srgbClr val="0000FF"/>
              </a:solidFill>
              <a:latin typeface="Calibri"/>
              <a:ea typeface="Calibri"/>
              <a:cs typeface="Calibri"/>
              <a:sym typeface="Calibri"/>
            </a:endParaRPr>
          </a:p>
        </p:txBody>
      </p:sp>
      <p:sp>
        <p:nvSpPr>
          <p:cNvPr id="742" name="Google Shape;742;g2c840ad0895_0_202"/>
          <p:cNvSpPr txBox="1"/>
          <p:nvPr/>
        </p:nvSpPr>
        <p:spPr>
          <a:xfrm>
            <a:off x="7367350" y="2665100"/>
            <a:ext cx="8082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COQ</a:t>
            </a:r>
            <a:endParaRPr sz="1800">
              <a:solidFill>
                <a:srgbClr val="0000FF"/>
              </a:solidFill>
              <a:latin typeface="Calibri"/>
              <a:ea typeface="Calibri"/>
              <a:cs typeface="Calibri"/>
              <a:sym typeface="Calibri"/>
            </a:endParaRPr>
          </a:p>
        </p:txBody>
      </p:sp>
      <p:sp>
        <p:nvSpPr>
          <p:cNvPr id="743" name="Google Shape;743;g2c840ad0895_0_202"/>
          <p:cNvSpPr txBox="1"/>
          <p:nvPr/>
        </p:nvSpPr>
        <p:spPr>
          <a:xfrm>
            <a:off x="4731075" y="3287150"/>
            <a:ext cx="22086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Daisy Xu</a:t>
            </a:r>
            <a:endParaRPr sz="1800">
              <a:solidFill>
                <a:srgbClr val="0000FF"/>
              </a:solidFill>
              <a:latin typeface="Calibri"/>
              <a:ea typeface="Calibri"/>
              <a:cs typeface="Calibri"/>
              <a:sym typeface="Calibri"/>
            </a:endParaRPr>
          </a:p>
        </p:txBody>
      </p:sp>
      <p:sp>
        <p:nvSpPr>
          <p:cNvPr id="744" name="Google Shape;744;g2c840ad0895_0_202"/>
          <p:cNvSpPr txBox="1"/>
          <p:nvPr/>
        </p:nvSpPr>
        <p:spPr>
          <a:xfrm>
            <a:off x="7367350" y="3625300"/>
            <a:ext cx="8082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RIC</a:t>
            </a:r>
            <a:endParaRPr sz="1800">
              <a:solidFill>
                <a:srgbClr val="0000FF"/>
              </a:solidFill>
              <a:latin typeface="Calibri"/>
              <a:ea typeface="Calibri"/>
              <a:cs typeface="Calibri"/>
              <a:sym typeface="Calibri"/>
            </a:endParaRPr>
          </a:p>
        </p:txBody>
      </p:sp>
      <p:sp>
        <p:nvSpPr>
          <p:cNvPr id="745" name="Google Shape;745;g2c840ad0895_0_202"/>
          <p:cNvSpPr txBox="1"/>
          <p:nvPr/>
        </p:nvSpPr>
        <p:spPr>
          <a:xfrm>
            <a:off x="5051050" y="5052425"/>
            <a:ext cx="8082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8:02</a:t>
            </a:r>
            <a:endParaRPr sz="1800">
              <a:solidFill>
                <a:srgbClr val="0000FF"/>
              </a:solidFill>
              <a:latin typeface="Calibri"/>
              <a:ea typeface="Calibri"/>
              <a:cs typeface="Calibri"/>
              <a:sym typeface="Calibri"/>
            </a:endParaRPr>
          </a:p>
        </p:txBody>
      </p:sp>
      <p:sp>
        <p:nvSpPr>
          <p:cNvPr id="746" name="Google Shape;746;g2c840ad0895_0_202"/>
          <p:cNvSpPr txBox="1"/>
          <p:nvPr/>
        </p:nvSpPr>
        <p:spPr>
          <a:xfrm>
            <a:off x="7548950" y="5052425"/>
            <a:ext cx="808200" cy="26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A" sz="1800">
                <a:solidFill>
                  <a:srgbClr val="0000FF"/>
                </a:solidFill>
                <a:latin typeface="Calibri"/>
                <a:ea typeface="Calibri"/>
                <a:cs typeface="Calibri"/>
                <a:sym typeface="Calibri"/>
              </a:rPr>
              <a:t>JR</a:t>
            </a:r>
            <a:endParaRPr sz="1800">
              <a:solidFill>
                <a:srgbClr val="0000FF"/>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51"/>
        <p:cNvGrpSpPr/>
        <p:nvPr/>
      </p:nvGrpSpPr>
      <p:grpSpPr>
        <a:xfrm>
          <a:off x="0" y="0"/>
          <a:ext cx="0" cy="0"/>
          <a:chOff x="0" y="0"/>
          <a:chExt cx="0" cy="0"/>
        </a:xfrm>
      </p:grpSpPr>
      <p:sp>
        <p:nvSpPr>
          <p:cNvPr id="752" name="Google Shape;752;g2cb231dad71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3" name="Google Shape;753;g2cb231dad71_0_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4" name="Google Shape;754;g2cb231dad71_0_0"/>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5" name="Google Shape;755;g2cb231dad71_0_0"/>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6" name="Google Shape;756;g2cb231dad71_0_0"/>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7" name="Google Shape;757;g2cb231dad71_0_0"/>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8" name="Google Shape;758;g2cb231dad71_0_0"/>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59" name="Google Shape;759;g2cb231dad71_0_0"/>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Marshalling Relays</a:t>
            </a:r>
            <a:endParaRPr/>
          </a:p>
        </p:txBody>
      </p:sp>
      <p:sp>
        <p:nvSpPr>
          <p:cNvPr id="760" name="Google Shape;760;g2cb231dad71_0_0"/>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rmAutofit/>
          </a:bodyPr>
          <a:lstStyle/>
          <a:p>
            <a:pPr marL="228600" lvl="0" indent="-292100" algn="l" rtl="0">
              <a:lnSpc>
                <a:spcPct val="90000"/>
              </a:lnSpc>
              <a:spcBef>
                <a:spcPts val="0"/>
              </a:spcBef>
              <a:spcAft>
                <a:spcPts val="0"/>
              </a:spcAft>
              <a:buSzPts val="3000"/>
              <a:buChar char="•"/>
            </a:pPr>
            <a:r>
              <a:rPr lang="en-CA" sz="3000" dirty="0"/>
              <a:t>Relays = 4 times the number of athletes than individual events (also additional crowds near the marshalling entrance!)</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Relay cards should be dropped off to the Clerk of the Course by the Chief Meet Recorder prior to the event</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When athletes are called to Marshalling, it is still done by event</a:t>
            </a:r>
            <a:endParaRPr sz="3000" dirty="0"/>
          </a:p>
          <a:p>
            <a:pPr marL="457200" lvl="0" indent="0" algn="l" rtl="0">
              <a:lnSpc>
                <a:spcPct val="90000"/>
              </a:lnSpc>
              <a:spcBef>
                <a:spcPts val="0"/>
              </a:spcBef>
              <a:spcAft>
                <a:spcPts val="0"/>
              </a:spcAft>
              <a:buNone/>
            </a:pPr>
            <a:endParaRPr sz="2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Google Shape;93;g2c840ad0895_0_17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4" name="Google Shape;94;g2c840ad0895_0_176"/>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5" name="Google Shape;95;g2c840ad0895_0_176"/>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g2c840ad0895_0_176"/>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g2c840ad0895_0_176"/>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8" name="Google Shape;98;g2c840ad0895_0_176"/>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9" name="Google Shape;99;g2c840ad0895_0_176"/>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g2c840ad0895_0_176"/>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Agenda</a:t>
            </a:r>
            <a:endParaRPr/>
          </a:p>
        </p:txBody>
      </p:sp>
      <p:sp>
        <p:nvSpPr>
          <p:cNvPr id="101" name="Google Shape;101;g2c840ad0895_0_176"/>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rmAutofit/>
          </a:bodyPr>
          <a:lstStyle/>
          <a:p>
            <a:pPr marL="457200" lvl="0" indent="-419100" algn="l" rtl="0">
              <a:spcBef>
                <a:spcPts val="1000"/>
              </a:spcBef>
              <a:spcAft>
                <a:spcPts val="0"/>
              </a:spcAft>
              <a:buSzPts val="3000"/>
              <a:buChar char="•"/>
            </a:pPr>
            <a:r>
              <a:rPr lang="en-CA" sz="3000"/>
              <a:t>Roles &amp; Responsibilities</a:t>
            </a:r>
            <a:endParaRPr sz="3000"/>
          </a:p>
          <a:p>
            <a:pPr marL="457200" lvl="0" indent="-419100" algn="l" rtl="0">
              <a:spcBef>
                <a:spcPts val="1000"/>
              </a:spcBef>
              <a:spcAft>
                <a:spcPts val="0"/>
              </a:spcAft>
              <a:buSzPts val="3000"/>
              <a:buChar char="•"/>
            </a:pPr>
            <a:r>
              <a:rPr lang="en-CA" sz="3000"/>
              <a:t>Enforcing the Code of Conduct</a:t>
            </a:r>
            <a:endParaRPr sz="3000"/>
          </a:p>
          <a:p>
            <a:pPr marL="457200" lvl="0" indent="-419100" algn="l" rtl="0">
              <a:spcBef>
                <a:spcPts val="1000"/>
              </a:spcBef>
              <a:spcAft>
                <a:spcPts val="0"/>
              </a:spcAft>
              <a:buSzPts val="3000"/>
              <a:buChar char="•"/>
            </a:pPr>
            <a:r>
              <a:rPr lang="en-CA" sz="3000"/>
              <a:t>Suggested personnel &amp; layout</a:t>
            </a:r>
            <a:endParaRPr sz="3000"/>
          </a:p>
          <a:p>
            <a:pPr marL="457200" lvl="0" indent="-419100" algn="l" rtl="0">
              <a:spcBef>
                <a:spcPts val="1000"/>
              </a:spcBef>
              <a:spcAft>
                <a:spcPts val="0"/>
              </a:spcAft>
              <a:buSzPts val="3000"/>
              <a:buChar char="•"/>
            </a:pPr>
            <a:r>
              <a:rPr lang="en-CA" sz="3000"/>
              <a:t>Flow of athletes</a:t>
            </a:r>
            <a:endParaRPr sz="3000"/>
          </a:p>
          <a:p>
            <a:pPr marL="457200" lvl="0" indent="-419100" algn="l" rtl="0">
              <a:spcBef>
                <a:spcPts val="1000"/>
              </a:spcBef>
              <a:spcAft>
                <a:spcPts val="0"/>
              </a:spcAft>
              <a:buSzPts val="3000"/>
              <a:buChar char="•"/>
            </a:pPr>
            <a:r>
              <a:rPr lang="en-CA" sz="3000"/>
              <a:t>Simplified Marshalling Procedure</a:t>
            </a:r>
            <a:endParaRPr sz="3000"/>
          </a:p>
          <a:p>
            <a:pPr marL="457200" lvl="0" indent="-419100" algn="l" rtl="0">
              <a:spcBef>
                <a:spcPts val="1000"/>
              </a:spcBef>
              <a:spcAft>
                <a:spcPts val="0"/>
              </a:spcAft>
              <a:buSzPts val="3000"/>
              <a:buChar char="•"/>
            </a:pPr>
            <a:r>
              <a:rPr lang="en-CA" sz="3000"/>
              <a:t>Relays</a:t>
            </a:r>
            <a:endParaRPr sz="3000"/>
          </a:p>
          <a:p>
            <a:pPr marL="457200" lvl="0" indent="-419100" algn="l" rtl="0">
              <a:spcBef>
                <a:spcPts val="1000"/>
              </a:spcBef>
              <a:spcAft>
                <a:spcPts val="0"/>
              </a:spcAft>
              <a:buSzPts val="3000"/>
              <a:buChar char="•"/>
            </a:pPr>
            <a:r>
              <a:rPr lang="en-CA" sz="3000"/>
              <a:t>Quiz</a:t>
            </a: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5"/>
        <p:cNvGrpSpPr/>
        <p:nvPr/>
      </p:nvGrpSpPr>
      <p:grpSpPr>
        <a:xfrm>
          <a:off x="0" y="0"/>
          <a:ext cx="0" cy="0"/>
          <a:chOff x="0" y="0"/>
          <a:chExt cx="0" cy="0"/>
        </a:xfrm>
      </p:grpSpPr>
      <p:sp>
        <p:nvSpPr>
          <p:cNvPr id="766" name="Google Shape;766;g2cadcf5ea33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67" name="Google Shape;767;g2cadcf5ea33_0_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68" name="Google Shape;768;g2cadcf5ea33_0_0"/>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69" name="Google Shape;769;g2cadcf5ea33_0_0"/>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70" name="Google Shape;770;g2cadcf5ea33_0_0"/>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71" name="Google Shape;771;g2cadcf5ea33_0_0"/>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72" name="Google Shape;772;g2cadcf5ea33_0_0"/>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73" name="Google Shape;773;g2cadcf5ea33_0_0"/>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Marshalling Relays</a:t>
            </a:r>
            <a:endParaRPr/>
          </a:p>
        </p:txBody>
      </p:sp>
      <p:sp>
        <p:nvSpPr>
          <p:cNvPr id="774" name="Google Shape;774;g2cadcf5ea33_0_0"/>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Autofit/>
          </a:bodyPr>
          <a:lstStyle/>
          <a:p>
            <a:pPr marL="228600" marR="0" lvl="0" indent="-292100" algn="l" rtl="0">
              <a:lnSpc>
                <a:spcPct val="90000"/>
              </a:lnSpc>
              <a:spcBef>
                <a:spcPts val="0"/>
              </a:spcBef>
              <a:spcAft>
                <a:spcPts val="0"/>
              </a:spcAft>
              <a:buSzPts val="3000"/>
              <a:buChar char="•"/>
            </a:pPr>
            <a:r>
              <a:rPr lang="en-CA" sz="3000" dirty="0"/>
              <a:t>4 athletes per team (may include alternates)</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Never show relay cards to athletes - ask names and check them off</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Upon confirming names (4) on relay card, Clerk initials card and returns it to the team </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Relay team is instructed to give card to the lane recorder for their lane</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Remind athletes to not lose the card or they may not be able to race!</a:t>
            </a:r>
            <a:endParaRPr sz="3200" dirty="0"/>
          </a:p>
          <a:p>
            <a:pPr marL="457200" lvl="0" indent="0" algn="l" rtl="0">
              <a:lnSpc>
                <a:spcPct val="90000"/>
              </a:lnSpc>
              <a:spcBef>
                <a:spcPts val="0"/>
              </a:spcBef>
              <a:spcAft>
                <a:spcPts val="0"/>
              </a:spcAft>
              <a:buNone/>
            </a:pPr>
            <a:endParaRPr sz="2300" dirty="0"/>
          </a:p>
          <a:p>
            <a:pPr marL="457200" lvl="0" indent="0" algn="l" rtl="0">
              <a:lnSpc>
                <a:spcPct val="90000"/>
              </a:lnSpc>
              <a:spcBef>
                <a:spcPts val="0"/>
              </a:spcBef>
              <a:spcAft>
                <a:spcPts val="0"/>
              </a:spcAft>
              <a:buNone/>
            </a:pPr>
            <a:endParaRP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7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a:t>Quiz</a:t>
            </a:r>
            <a:endParaRPr/>
          </a:p>
        </p:txBody>
      </p:sp>
      <p:pic>
        <p:nvPicPr>
          <p:cNvPr id="781" name="Google Shape;781;p75" descr="C:\Users\Owner\AppData\Local\Microsoft\Windows\Temporary Internet Files\Content.IE5\7BNL1EN0\MC900150927[1].wmf"/>
          <p:cNvPicPr preferRelativeResize="0"/>
          <p:nvPr/>
        </p:nvPicPr>
        <p:blipFill rotWithShape="1">
          <a:blip r:embed="rId3">
            <a:alphaModFix/>
          </a:blip>
          <a:srcRect/>
          <a:stretch/>
        </p:blipFill>
        <p:spPr>
          <a:xfrm>
            <a:off x="4526696" y="1657358"/>
            <a:ext cx="3138600" cy="35433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7" name="Google Shape;787;g2cbe9d68854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CA"/>
              <a:t>If you have any questions please ask the course conductor.</a:t>
            </a:r>
            <a:endParaRPr/>
          </a:p>
          <a:p>
            <a:pPr marL="457200" lvl="0" indent="0" algn="l" rtl="0">
              <a:lnSpc>
                <a:spcPct val="90000"/>
              </a:lnSpc>
              <a:spcBef>
                <a:spcPts val="0"/>
              </a:spcBef>
              <a:spcAft>
                <a:spcPts val="0"/>
              </a:spcAft>
              <a:buNone/>
            </a:pPr>
            <a:endParaRPr/>
          </a:p>
          <a:p>
            <a:pPr marL="228600" lvl="0" indent="-228600" algn="l" rtl="0">
              <a:lnSpc>
                <a:spcPct val="90000"/>
              </a:lnSpc>
              <a:spcBef>
                <a:spcPts val="0"/>
              </a:spcBef>
              <a:spcAft>
                <a:spcPts val="0"/>
              </a:spcAft>
              <a:buClr>
                <a:schemeClr val="dk1"/>
              </a:buClr>
              <a:buSzPts val="2800"/>
              <a:buChar char="•"/>
            </a:pPr>
            <a:r>
              <a:rPr lang="en-CA"/>
              <a:t>Please ensure you have signed the attendance sheet to record your participation in the clinic.</a:t>
            </a:r>
            <a:endParaRPr/>
          </a:p>
          <a:p>
            <a:pPr marL="228600" lvl="0" indent="-50800" algn="l" rtl="0">
              <a:lnSpc>
                <a:spcPct val="90000"/>
              </a:lnSpc>
              <a:spcBef>
                <a:spcPts val="1000"/>
              </a:spcBef>
              <a:spcAft>
                <a:spcPts val="0"/>
              </a:spcAft>
              <a:buClr>
                <a:schemeClr val="dk1"/>
              </a:buClr>
              <a:buSzPts val="2800"/>
              <a:buNone/>
            </a:pPr>
            <a:endParaRPr/>
          </a:p>
        </p:txBody>
      </p:sp>
      <p:sp>
        <p:nvSpPr>
          <p:cNvPr id="788" name="Google Shape;788;g2cbe9d68854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CA"/>
              <a:t>Thank-You for Attending</a:t>
            </a:r>
            <a:endParaRPr/>
          </a:p>
        </p:txBody>
      </p:sp>
      <p:sp>
        <p:nvSpPr>
          <p:cNvPr id="789" name="Google Shape;789;g2cbe9d68854_0_0"/>
          <p:cNvSpPr txBox="1"/>
          <p:nvPr/>
        </p:nvSpPr>
        <p:spPr>
          <a:xfrm>
            <a:off x="6168009" y="6381329"/>
            <a:ext cx="4175100" cy="3651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1050"/>
              <a:buFont typeface="Arial"/>
              <a:buNone/>
            </a:pPr>
            <a:r>
              <a:rPr lang="en-CA" sz="1050" b="0" i="0" u="none" strike="noStrike" cap="none">
                <a:solidFill>
                  <a:schemeClr val="dk1"/>
                </a:solidFill>
                <a:latin typeface="Calibri"/>
                <a:ea typeface="Calibri"/>
                <a:cs typeface="Calibri"/>
                <a:sym typeface="Calibri"/>
              </a:rPr>
              <a:t>Approved by the BCSSA Rules &amp; Regulations Committee</a:t>
            </a:r>
            <a:endParaRPr sz="1400" b="0" i="0" u="none" strike="noStrike" cap="none">
              <a:solidFill>
                <a:srgbClr val="000000"/>
              </a:solidFill>
              <a:latin typeface="Arial"/>
              <a:ea typeface="Arial"/>
              <a:cs typeface="Arial"/>
              <a:sym typeface="Arial"/>
            </a:endParaRPr>
          </a:p>
        </p:txBody>
      </p:sp>
      <p:pic>
        <p:nvPicPr>
          <p:cNvPr id="790" name="Google Shape;790;g2cbe9d68854_0_0" descr="A picture containing text, clipart&#10;&#10;Description automatically generated"/>
          <p:cNvPicPr preferRelativeResize="0"/>
          <p:nvPr/>
        </p:nvPicPr>
        <p:blipFill rotWithShape="1">
          <a:blip r:embed="rId3">
            <a:alphaModFix/>
          </a:blip>
          <a:srcRect/>
          <a:stretch/>
        </p:blipFill>
        <p:spPr>
          <a:xfrm>
            <a:off x="4285343" y="4308021"/>
            <a:ext cx="3403600" cy="1485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Google Shape;107;g2cbe9d68854_0_3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g2cbe9d68854_0_35"/>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g2cbe9d68854_0_35"/>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0" name="Google Shape;110;g2cbe9d68854_0_35"/>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1" name="Google Shape;111;g2cbe9d68854_0_35"/>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2" name="Google Shape;112;g2cbe9d68854_0_35"/>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3" name="Google Shape;113;g2cbe9d68854_0_35"/>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4" name="Google Shape;114;g2cbe9d68854_0_35"/>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The Role of the Clerk of the Course</a:t>
            </a:r>
            <a:endParaRPr/>
          </a:p>
        </p:txBody>
      </p:sp>
      <p:sp>
        <p:nvSpPr>
          <p:cNvPr id="115" name="Google Shape;115;g2cbe9d68854_0_35"/>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rmAutofit fontScale="92500" lnSpcReduction="10000"/>
          </a:bodyPr>
          <a:lstStyle/>
          <a:p>
            <a:pPr marL="228600" lvl="0" indent="-292100" algn="l" rtl="0">
              <a:lnSpc>
                <a:spcPct val="90000"/>
              </a:lnSpc>
              <a:spcBef>
                <a:spcPts val="0"/>
              </a:spcBef>
              <a:spcAft>
                <a:spcPts val="0"/>
              </a:spcAft>
              <a:buSzPts val="3000"/>
              <a:buChar char="•"/>
            </a:pPr>
            <a:r>
              <a:rPr lang="en-CA" sz="3000" dirty="0"/>
              <a:t>Checking athletes ‘in’ to the marshalling area prior to each event</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Controlling athletes from the time they are checked ‘in,’ until they are turned over to the Referee</a:t>
            </a:r>
            <a:endParaRPr sz="3000" dirty="0"/>
          </a:p>
          <a:p>
            <a:pPr marL="914400" lvl="1" indent="-419100" algn="l" rtl="0">
              <a:lnSpc>
                <a:spcPct val="90000"/>
              </a:lnSpc>
              <a:spcBef>
                <a:spcPts val="0"/>
              </a:spcBef>
              <a:spcAft>
                <a:spcPts val="0"/>
              </a:spcAft>
              <a:buSzPts val="3000"/>
              <a:buChar char="•"/>
            </a:pPr>
            <a:r>
              <a:rPr lang="en-CA" sz="3000" dirty="0"/>
              <a:t>This is considered complete when the athlete(s) checks in with the Lane Recorder</a:t>
            </a:r>
          </a:p>
          <a:p>
            <a:pPr marL="914400" lvl="1" indent="-419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Having full charge of the working deck (as set by the Meet Manager) insofar as the control of athletes is concerned</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The Marshalling area is for athletes only</a:t>
            </a:r>
            <a:endParaRPr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g2c8a79a786d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2" name="Google Shape;122;g2c8a79a786d_0_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3" name="Google Shape;123;g2c8a79a786d_0_0"/>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4" name="Google Shape;124;g2c8a79a786d_0_0"/>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5" name="Google Shape;125;g2c8a79a786d_0_0"/>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6" name="Google Shape;126;g2c8a79a786d_0_0"/>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7" name="Google Shape;127;g2c8a79a786d_0_0"/>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8" name="Google Shape;128;g2c8a79a786d_0_0"/>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The Role of the Clerk of the Course</a:t>
            </a:r>
            <a:endParaRPr/>
          </a:p>
        </p:txBody>
      </p:sp>
      <p:sp>
        <p:nvSpPr>
          <p:cNvPr id="129" name="Google Shape;129;g2c8a79a786d_0_0"/>
          <p:cNvSpPr txBox="1">
            <a:spLocks noGrp="1"/>
          </p:cNvSpPr>
          <p:nvPr>
            <p:ph type="body" idx="1"/>
          </p:nvPr>
        </p:nvSpPr>
        <p:spPr>
          <a:xfrm>
            <a:off x="4549975" y="148725"/>
            <a:ext cx="6815700" cy="6699000"/>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90000"/>
              </a:lnSpc>
              <a:spcBef>
                <a:spcPts val="0"/>
              </a:spcBef>
              <a:spcAft>
                <a:spcPts val="0"/>
              </a:spcAft>
              <a:buNone/>
            </a:pPr>
            <a:endParaRPr sz="2700" dirty="0"/>
          </a:p>
          <a:p>
            <a:pPr marL="228600" marR="0" lvl="0" indent="-292100" algn="l" rtl="0">
              <a:lnSpc>
                <a:spcPct val="90000"/>
              </a:lnSpc>
              <a:spcBef>
                <a:spcPts val="0"/>
              </a:spcBef>
              <a:spcAft>
                <a:spcPts val="0"/>
              </a:spcAft>
              <a:buSzPts val="3000"/>
              <a:buChar char="•"/>
            </a:pPr>
            <a:r>
              <a:rPr lang="en-CA" sz="3000" dirty="0"/>
              <a:t>Report any inappropriate conduct to the Meet Referee or Meet Manager</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Scratch athletes who fail to report to the marshalling area when the event or heat is called for marshalling (if given authority by Session Referee)</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Seeding athletes in deck-seeded meets, informing athletes of their heats and lane assignments and distributing relay cards</a:t>
            </a:r>
          </a:p>
          <a:p>
            <a:pPr marL="228600" marR="0" lvl="0" indent="-292100" algn="l" rtl="0">
              <a:lnSpc>
                <a:spcPct val="90000"/>
              </a:lnSpc>
              <a:spcBef>
                <a:spcPts val="0"/>
              </a:spcBef>
              <a:spcAft>
                <a:spcPts val="0"/>
              </a:spcAft>
              <a:buSzPts val="3000"/>
              <a:buChar char="•"/>
            </a:pPr>
            <a:endParaRPr sz="3000" dirty="0"/>
          </a:p>
          <a:p>
            <a:pPr marL="228600" marR="0" lvl="0" indent="-292100" algn="l" rtl="0">
              <a:lnSpc>
                <a:spcPct val="90000"/>
              </a:lnSpc>
              <a:spcBef>
                <a:spcPts val="0"/>
              </a:spcBef>
              <a:spcAft>
                <a:spcPts val="0"/>
              </a:spcAft>
              <a:buSzPts val="3000"/>
              <a:buChar char="•"/>
            </a:pPr>
            <a:r>
              <a:rPr lang="en-CA" sz="3000" dirty="0"/>
              <a:t>To combine heats and move athletes from one heat to another (if given authority by Session Referee) in the interest of saving time or fair seeding</a:t>
            </a:r>
            <a:endParaRPr sz="3000" dirty="0"/>
          </a:p>
          <a:p>
            <a:pPr marL="457200" lvl="0" indent="0" algn="l" rtl="0">
              <a:lnSpc>
                <a:spcPct val="90000"/>
              </a:lnSpc>
              <a:spcBef>
                <a:spcPts val="0"/>
              </a:spcBef>
              <a:spcAft>
                <a:spcPts val="0"/>
              </a:spcAft>
              <a:buNone/>
            </a:pP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Google Shape;135;g2c840ad0895_0_4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6" name="Google Shape;136;g2c840ad0895_0_46"/>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7" name="Google Shape;137;g2c840ad0895_0_46"/>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8" name="Google Shape;138;g2c840ad0895_0_46"/>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9" name="Google Shape;139;g2c840ad0895_0_46"/>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0" name="Google Shape;140;g2c840ad0895_0_46"/>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1" name="Google Shape;141;g2c840ad0895_0_46"/>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2" name="Google Shape;142;g2c840ad0895_0_46"/>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The Role of the Marshall</a:t>
            </a:r>
            <a:endParaRPr/>
          </a:p>
        </p:txBody>
      </p:sp>
      <p:sp>
        <p:nvSpPr>
          <p:cNvPr id="143" name="Google Shape;143;g2c840ad0895_0_46"/>
          <p:cNvSpPr txBox="1">
            <a:spLocks noGrp="1"/>
          </p:cNvSpPr>
          <p:nvPr>
            <p:ph type="body" idx="1"/>
          </p:nvPr>
        </p:nvSpPr>
        <p:spPr>
          <a:xfrm>
            <a:off x="4810250" y="-10150"/>
            <a:ext cx="6555300" cy="6686400"/>
          </a:xfrm>
          <a:prstGeom prst="rect">
            <a:avLst/>
          </a:prstGeom>
          <a:noFill/>
          <a:ln>
            <a:noFill/>
          </a:ln>
        </p:spPr>
        <p:txBody>
          <a:bodyPr spcFirstLastPara="1" wrap="square" lIns="91425" tIns="45700" rIns="91425" bIns="45700" anchor="ctr" anchorCtr="0">
            <a:normAutofit fontScale="92500" lnSpcReduction="10000"/>
          </a:bodyPr>
          <a:lstStyle/>
          <a:p>
            <a:pPr marL="457200" lvl="0" indent="0" algn="l" rtl="0">
              <a:lnSpc>
                <a:spcPct val="90000"/>
              </a:lnSpc>
              <a:spcBef>
                <a:spcPts val="0"/>
              </a:spcBef>
              <a:spcAft>
                <a:spcPts val="0"/>
              </a:spcAft>
              <a:buNone/>
            </a:pPr>
            <a:endParaRPr sz="2700" dirty="0"/>
          </a:p>
          <a:p>
            <a:pPr marL="457200" lvl="0" indent="-419100" algn="l" rtl="0">
              <a:lnSpc>
                <a:spcPct val="90000"/>
              </a:lnSpc>
              <a:spcBef>
                <a:spcPts val="0"/>
              </a:spcBef>
              <a:spcAft>
                <a:spcPts val="0"/>
              </a:spcAft>
              <a:buSzPts val="3000"/>
              <a:buChar char="•"/>
            </a:pPr>
            <a:r>
              <a:rPr lang="en-CA" sz="3000" dirty="0"/>
              <a:t>Serve as deputy Clerk of the Course, assisting in all matters relating to the duties of the Clerk</a:t>
            </a:r>
          </a:p>
          <a:p>
            <a:pPr marL="457200" lvl="0" indent="-419100" algn="l" rtl="0">
              <a:lnSpc>
                <a:spcPct val="90000"/>
              </a:lnSpc>
              <a:spcBef>
                <a:spcPts val="0"/>
              </a:spcBef>
              <a:spcAft>
                <a:spcPts val="0"/>
              </a:spcAft>
              <a:buSzPts val="3000"/>
              <a:buChar char="•"/>
            </a:pPr>
            <a:endParaRPr sz="3000" dirty="0"/>
          </a:p>
          <a:p>
            <a:pPr marL="457200" lvl="0" indent="-419100" algn="l" rtl="0">
              <a:lnSpc>
                <a:spcPct val="90000"/>
              </a:lnSpc>
              <a:spcBef>
                <a:spcPts val="0"/>
              </a:spcBef>
              <a:spcAft>
                <a:spcPts val="0"/>
              </a:spcAft>
              <a:buSzPts val="3000"/>
              <a:buChar char="•"/>
            </a:pPr>
            <a:r>
              <a:rPr lang="en-CA" sz="3000" dirty="0"/>
              <a:t>Have full charge of the working deck and the marshalling area in order to control athletes</a:t>
            </a:r>
          </a:p>
          <a:p>
            <a:pPr marL="457200" lvl="0" indent="-419100" algn="l" rtl="0">
              <a:lnSpc>
                <a:spcPct val="90000"/>
              </a:lnSpc>
              <a:spcBef>
                <a:spcPts val="0"/>
              </a:spcBef>
              <a:spcAft>
                <a:spcPts val="0"/>
              </a:spcAft>
              <a:buSzPts val="3000"/>
              <a:buChar char="•"/>
            </a:pPr>
            <a:endParaRPr sz="3000" dirty="0"/>
          </a:p>
          <a:p>
            <a:pPr marL="457200" lvl="0" indent="-419100" algn="l" rtl="0">
              <a:lnSpc>
                <a:spcPct val="90000"/>
              </a:lnSpc>
              <a:spcBef>
                <a:spcPts val="0"/>
              </a:spcBef>
              <a:spcAft>
                <a:spcPts val="0"/>
              </a:spcAft>
              <a:buSzPts val="3000"/>
              <a:buChar char="•"/>
            </a:pPr>
            <a:r>
              <a:rPr lang="en-CA" sz="3000" dirty="0"/>
              <a:t>When authorized by the Clerk of the Course, scratch athletes who fail to report to the marshalling area when called</a:t>
            </a:r>
          </a:p>
          <a:p>
            <a:pPr marL="457200" lvl="0" indent="-419100" algn="l" rtl="0">
              <a:lnSpc>
                <a:spcPct val="90000"/>
              </a:lnSpc>
              <a:spcBef>
                <a:spcPts val="0"/>
              </a:spcBef>
              <a:spcAft>
                <a:spcPts val="0"/>
              </a:spcAft>
              <a:buSzPts val="3000"/>
              <a:buChar char="•"/>
            </a:pPr>
            <a:endParaRPr sz="3000" dirty="0"/>
          </a:p>
          <a:p>
            <a:pPr marL="457200" lvl="0" indent="-419100" algn="l" rtl="0">
              <a:lnSpc>
                <a:spcPct val="90000"/>
              </a:lnSpc>
              <a:spcBef>
                <a:spcPts val="0"/>
              </a:spcBef>
              <a:spcAft>
                <a:spcPts val="0"/>
              </a:spcAft>
              <a:buSzPts val="3000"/>
              <a:buChar char="•"/>
            </a:pPr>
            <a:r>
              <a:rPr lang="en-CA" sz="3000" dirty="0"/>
              <a:t>Assisting in maintaining quiet and stillness on the pool deck during starts and working to prevent any obstruction of all officials’ views of the finish of races</a:t>
            </a:r>
            <a:endParaRPr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g2cbe9d68854_0_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0" name="Google Shape;150;g2cbe9d68854_0_9"/>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1" name="Google Shape;151;g2cbe9d68854_0_9"/>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2" name="Google Shape;152;g2cbe9d68854_0_9"/>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3" name="Google Shape;153;g2cbe9d68854_0_9"/>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4" name="Google Shape;154;g2cbe9d68854_0_9"/>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5" name="Google Shape;155;g2cbe9d68854_0_9"/>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g2cbe9d68854_0_9"/>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Enforcing Code of Conduct</a:t>
            </a:r>
            <a:endParaRPr/>
          </a:p>
        </p:txBody>
      </p:sp>
      <p:sp>
        <p:nvSpPr>
          <p:cNvPr id="157" name="Google Shape;157;g2cbe9d68854_0_9"/>
          <p:cNvSpPr txBox="1">
            <a:spLocks noGrp="1"/>
          </p:cNvSpPr>
          <p:nvPr>
            <p:ph type="body" idx="1"/>
          </p:nvPr>
        </p:nvSpPr>
        <p:spPr>
          <a:xfrm>
            <a:off x="4810259" y="649480"/>
            <a:ext cx="6555300" cy="5546100"/>
          </a:xfrm>
          <a:prstGeom prst="rect">
            <a:avLst/>
          </a:prstGeom>
          <a:noFill/>
          <a:ln>
            <a:noFill/>
          </a:ln>
        </p:spPr>
        <p:txBody>
          <a:bodyPr spcFirstLastPara="1" wrap="square" lIns="91425" tIns="45700" rIns="91425" bIns="45700" anchor="ctr" anchorCtr="0">
            <a:normAutofit/>
          </a:bodyPr>
          <a:lstStyle/>
          <a:p>
            <a:pPr marL="228600" lvl="0" indent="-292100" algn="l" rtl="0">
              <a:lnSpc>
                <a:spcPct val="90000"/>
              </a:lnSpc>
              <a:spcBef>
                <a:spcPts val="0"/>
              </a:spcBef>
              <a:spcAft>
                <a:spcPts val="0"/>
              </a:spcAft>
              <a:buSzPts val="3000"/>
              <a:buChar char="•"/>
            </a:pPr>
            <a:r>
              <a:rPr lang="en-CA" sz="3000" dirty="0"/>
              <a:t>Athletes in Marshalling are expected to adhere to the Athlete Code of Conduct</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Violations of the Code of Conduct by an athlete should be reported to the Clerk of the Course or Meet Referee</a:t>
            </a:r>
            <a:endParaRPr sz="3000" dirty="0"/>
          </a:p>
          <a:p>
            <a:pPr marL="914400" lvl="1" indent="-419100" algn="l" rtl="0">
              <a:lnSpc>
                <a:spcPct val="90000"/>
              </a:lnSpc>
              <a:spcBef>
                <a:spcPts val="0"/>
              </a:spcBef>
              <a:spcAft>
                <a:spcPts val="0"/>
              </a:spcAft>
              <a:buSzPts val="3000"/>
              <a:buChar char="•"/>
            </a:pPr>
            <a:r>
              <a:rPr lang="en-CA" sz="3000" dirty="0"/>
              <a:t>This action may be taken by any of the volunteers in Marshalling</a:t>
            </a:r>
            <a:endParaRP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g2c840ad0895_0_21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4" name="Google Shape;164;g2c840ad0895_0_215"/>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5" name="Google Shape;165;g2c840ad0895_0_215"/>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6" name="Google Shape;166;g2c840ad0895_0_215"/>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7" name="Google Shape;167;g2c840ad0895_0_215"/>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8" name="Google Shape;168;g2c840ad0895_0_215"/>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2c840ad0895_0_215"/>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g2c840ad0895_0_215"/>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Suggested Equipment</a:t>
            </a:r>
            <a:endParaRPr/>
          </a:p>
        </p:txBody>
      </p:sp>
      <p:sp>
        <p:nvSpPr>
          <p:cNvPr id="171" name="Google Shape;171;g2c840ad0895_0_215"/>
          <p:cNvSpPr txBox="1">
            <a:spLocks noGrp="1"/>
          </p:cNvSpPr>
          <p:nvPr>
            <p:ph type="body" idx="1"/>
          </p:nvPr>
        </p:nvSpPr>
        <p:spPr>
          <a:xfrm>
            <a:off x="4810259" y="649480"/>
            <a:ext cx="6555300" cy="5974058"/>
          </a:xfrm>
          <a:prstGeom prst="rect">
            <a:avLst/>
          </a:prstGeom>
          <a:noFill/>
          <a:ln>
            <a:noFill/>
          </a:ln>
        </p:spPr>
        <p:txBody>
          <a:bodyPr spcFirstLastPara="1" wrap="square" lIns="91425" tIns="45700" rIns="91425" bIns="45700" anchor="ctr" anchorCtr="0">
            <a:normAutofit fontScale="77500" lnSpcReduction="20000"/>
          </a:bodyPr>
          <a:lstStyle/>
          <a:p>
            <a:pPr marL="228600" lvl="0" indent="-292100" algn="l" rtl="0">
              <a:lnSpc>
                <a:spcPct val="90000"/>
              </a:lnSpc>
              <a:spcBef>
                <a:spcPts val="0"/>
              </a:spcBef>
              <a:spcAft>
                <a:spcPts val="0"/>
              </a:spcAft>
              <a:buSzPts val="3000"/>
              <a:buChar char="•"/>
            </a:pPr>
            <a:r>
              <a:rPr lang="en-CA" sz="3000" dirty="0"/>
              <a:t>Benches - at least 6, fitting up to 8 athletes each (or amount of lanes in the pool)</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White boards, white board markers &amp; erasers</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Easels (for listing events being called)</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Clipboards, highlighters, pencils, pens</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Alternate slips</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Audio - microphones or sound system</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Earplugs</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Fences preferred as tape (caution tape) may get bypassed and torn</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Watches</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Hats, sunglasses, water bottles</a:t>
            </a:r>
            <a:endParaRPr sz="3000" dirty="0"/>
          </a:p>
          <a:p>
            <a:pPr marL="457200" lvl="0" indent="0" algn="l" rtl="0">
              <a:lnSpc>
                <a:spcPct val="90000"/>
              </a:lnSpc>
              <a:spcBef>
                <a:spcPts val="0"/>
              </a:spcBef>
              <a:spcAft>
                <a:spcPts val="0"/>
              </a:spcAft>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g2c9fcf198e9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8" name="Google Shape;178;g2c9fcf198e9_0_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9" name="Google Shape;179;g2c9fcf198e9_0_0"/>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g2c9fcf198e9_0_0"/>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g2c9fcf198e9_0_0"/>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g2c9fcf198e9_0_0"/>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g2c9fcf198e9_0_0"/>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4" name="Google Shape;184;g2c9fcf198e9_0_0"/>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Suggested Personnel</a:t>
            </a:r>
            <a:endParaRPr/>
          </a:p>
        </p:txBody>
      </p:sp>
      <p:sp>
        <p:nvSpPr>
          <p:cNvPr id="185" name="Google Shape;185;g2c9fcf198e9_0_0"/>
          <p:cNvSpPr txBox="1">
            <a:spLocks noGrp="1"/>
          </p:cNvSpPr>
          <p:nvPr>
            <p:ph type="body" idx="1"/>
          </p:nvPr>
        </p:nvSpPr>
        <p:spPr>
          <a:xfrm>
            <a:off x="4810250" y="445325"/>
            <a:ext cx="6555300" cy="6402600"/>
          </a:xfrm>
          <a:prstGeom prst="rect">
            <a:avLst/>
          </a:prstGeom>
          <a:noFill/>
          <a:ln>
            <a:noFill/>
          </a:ln>
        </p:spPr>
        <p:txBody>
          <a:bodyPr spcFirstLastPara="1" wrap="square" lIns="91425" tIns="45700" rIns="91425" bIns="45700" anchor="ctr" anchorCtr="0">
            <a:noAutofit/>
          </a:bodyPr>
          <a:lstStyle/>
          <a:p>
            <a:pPr marL="228600" lvl="0" indent="-292100" algn="l" rtl="0">
              <a:lnSpc>
                <a:spcPct val="90000"/>
              </a:lnSpc>
              <a:spcBef>
                <a:spcPts val="0"/>
              </a:spcBef>
              <a:spcAft>
                <a:spcPts val="0"/>
              </a:spcAft>
              <a:buSzPts val="3000"/>
              <a:buChar char="•"/>
            </a:pPr>
            <a:r>
              <a:rPr lang="en-CA" sz="3000" dirty="0"/>
              <a:t>Clerk of the Course</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Assistant Clerk of the Course</a:t>
            </a:r>
          </a:p>
          <a:p>
            <a:pPr marL="228600" lvl="0" indent="-292100" algn="l" rtl="0">
              <a:lnSpc>
                <a:spcPct val="90000"/>
              </a:lnSpc>
              <a:spcBef>
                <a:spcPts val="0"/>
              </a:spcBef>
              <a:spcAft>
                <a:spcPts val="0"/>
              </a:spcAft>
              <a:buSzPts val="3000"/>
              <a:buChar char="•"/>
            </a:pPr>
            <a:endParaRPr sz="3000" dirty="0"/>
          </a:p>
          <a:p>
            <a:pPr marL="228600" lvl="0" indent="-292100" algn="l" rtl="0">
              <a:lnSpc>
                <a:spcPct val="90000"/>
              </a:lnSpc>
              <a:spcBef>
                <a:spcPts val="0"/>
              </a:spcBef>
              <a:spcAft>
                <a:spcPts val="0"/>
              </a:spcAft>
              <a:buSzPts val="3000"/>
              <a:buChar char="•"/>
            </a:pPr>
            <a:r>
              <a:rPr lang="en-CA" sz="3000" dirty="0"/>
              <a:t>Suggested Marshalls:</a:t>
            </a:r>
            <a:endParaRPr sz="3000" dirty="0"/>
          </a:p>
          <a:p>
            <a:pPr marL="914400" lvl="1" indent="-419100" algn="l" rtl="0">
              <a:lnSpc>
                <a:spcPct val="90000"/>
              </a:lnSpc>
              <a:spcBef>
                <a:spcPts val="0"/>
              </a:spcBef>
              <a:spcAft>
                <a:spcPts val="0"/>
              </a:spcAft>
              <a:buSzPts val="3000"/>
              <a:buChar char="•"/>
            </a:pPr>
            <a:r>
              <a:rPr lang="en-CA" sz="3000" i="1" dirty="0"/>
              <a:t>Gatekeeper</a:t>
            </a:r>
            <a:r>
              <a:rPr lang="en-CA" sz="3000" dirty="0"/>
              <a:t> - to control or restrict access to the Marshalling area</a:t>
            </a:r>
            <a:endParaRPr sz="3000" dirty="0"/>
          </a:p>
          <a:p>
            <a:pPr marL="914400" lvl="1" indent="-419100" algn="l" rtl="0">
              <a:lnSpc>
                <a:spcPct val="90000"/>
              </a:lnSpc>
              <a:spcBef>
                <a:spcPts val="0"/>
              </a:spcBef>
              <a:spcAft>
                <a:spcPts val="0"/>
              </a:spcAft>
              <a:buSzPts val="3000"/>
              <a:buChar char="•"/>
            </a:pPr>
            <a:r>
              <a:rPr lang="en-CA" sz="3000" i="1" dirty="0"/>
              <a:t>1-2 Runners </a:t>
            </a:r>
            <a:r>
              <a:rPr lang="en-CA" sz="3000" dirty="0"/>
              <a:t>- to take slips and messages to other officials</a:t>
            </a:r>
            <a:endParaRPr sz="3000" dirty="0"/>
          </a:p>
          <a:p>
            <a:pPr marL="914400" lvl="1" indent="-419100" algn="l" rtl="0">
              <a:lnSpc>
                <a:spcPct val="90000"/>
              </a:lnSpc>
              <a:spcBef>
                <a:spcPts val="0"/>
              </a:spcBef>
              <a:spcAft>
                <a:spcPts val="0"/>
              </a:spcAft>
              <a:buSzPts val="3000"/>
              <a:buChar char="•"/>
            </a:pPr>
            <a:r>
              <a:rPr lang="en-CA" sz="3000" i="1" dirty="0"/>
              <a:t>Greeter</a:t>
            </a:r>
            <a:r>
              <a:rPr lang="en-CA" sz="3000" dirty="0"/>
              <a:t> - to help athletes towards the benches</a:t>
            </a:r>
            <a:endParaRPr sz="3000" dirty="0"/>
          </a:p>
          <a:p>
            <a:pPr marL="914400" lvl="1" indent="-419100" algn="l" rtl="0">
              <a:spcBef>
                <a:spcPts val="0"/>
              </a:spcBef>
              <a:spcAft>
                <a:spcPts val="0"/>
              </a:spcAft>
              <a:buSzPts val="3000"/>
              <a:buChar char="•"/>
            </a:pPr>
            <a:r>
              <a:rPr lang="en-CA" sz="3000" i="1" dirty="0"/>
              <a:t>Benches</a:t>
            </a:r>
            <a:r>
              <a:rPr lang="en-CA" sz="3000" dirty="0"/>
              <a:t> - Two people to make sure athletes are in the correct spot (seat and bench)</a:t>
            </a:r>
            <a:endParaRPr sz="3000" dirty="0"/>
          </a:p>
          <a:p>
            <a:pPr marL="457200" lvl="0" indent="0" algn="l" rtl="0">
              <a:lnSpc>
                <a:spcPct val="90000"/>
              </a:lnSpc>
              <a:spcBef>
                <a:spcPts val="0"/>
              </a:spcBef>
              <a:spcAft>
                <a:spcPts val="0"/>
              </a:spcAft>
              <a:buNone/>
            </a:pPr>
            <a:r>
              <a:rPr lang="en-CA" sz="3000" dirty="0"/>
              <a:t>                                                           </a:t>
            </a:r>
            <a:r>
              <a:rPr lang="en-CA" sz="3000" dirty="0">
                <a:sym typeface="Wingdings" pitchFamily="2" charset="2"/>
              </a:rPr>
              <a:t> </a:t>
            </a:r>
            <a:endParaRPr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g2cadcf5ea33_0_1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g2cadcf5ea33_0_13"/>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3" name="Google Shape;193;g2cadcf5ea33_0_13"/>
          <p:cNvSpPr/>
          <p:nvPr/>
        </p:nvSpPr>
        <p:spPr>
          <a:xfrm rot="5400000" flipH="1">
            <a:off x="-1410016" y="1410150"/>
            <a:ext cx="6858000" cy="4037700"/>
          </a:xfrm>
          <a:prstGeom prst="rect">
            <a:avLst/>
          </a:prstGeom>
          <a:gradFill>
            <a:gsLst>
              <a:gs pos="0">
                <a:srgbClr val="000000"/>
              </a:gs>
              <a:gs pos="8000">
                <a:srgbClr val="000000"/>
              </a:gs>
              <a:gs pos="100000">
                <a:srgbClr val="2F5496"/>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4" name="Google Shape;194;g2cadcf5ea33_0_13"/>
          <p:cNvSpPr/>
          <p:nvPr/>
        </p:nvSpPr>
        <p:spPr>
          <a:xfrm rot="5400000" flipH="1">
            <a:off x="-1410016" y="1420288"/>
            <a:ext cx="6858000" cy="4037700"/>
          </a:xfrm>
          <a:prstGeom prst="rect">
            <a:avLst/>
          </a:prstGeom>
          <a:gradFill>
            <a:gsLst>
              <a:gs pos="0">
                <a:srgbClr val="000000">
                  <a:alpha val="0"/>
                </a:srgbClr>
              </a:gs>
              <a:gs pos="99000">
                <a:srgbClr val="4472C4">
                  <a:alpha val="44705"/>
                </a:srgbClr>
              </a:gs>
              <a:gs pos="100000">
                <a:srgbClr val="4472C4">
                  <a:alpha val="44705"/>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5" name="Google Shape;195;g2cadcf5ea33_0_13"/>
          <p:cNvSpPr/>
          <p:nvPr/>
        </p:nvSpPr>
        <p:spPr>
          <a:xfrm rot="5400000" flipH="1">
            <a:off x="767983" y="3588145"/>
            <a:ext cx="2502000" cy="4037700"/>
          </a:xfrm>
          <a:prstGeom prst="rect">
            <a:avLst/>
          </a:prstGeom>
          <a:gradFill>
            <a:gsLst>
              <a:gs pos="0">
                <a:srgbClr val="4472C4">
                  <a:alpha val="27450"/>
                </a:srgbClr>
              </a:gs>
              <a:gs pos="2000">
                <a:srgbClr val="4472C4">
                  <a:alpha val="27450"/>
                </a:srgbClr>
              </a:gs>
              <a:gs pos="100000">
                <a:srgbClr val="000000">
                  <a:alpha val="28627"/>
                </a:srgbClr>
              </a:gs>
            </a:gsLst>
            <a:lin ang="779990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6" name="Google Shape;196;g2cadcf5ea33_0_13"/>
          <p:cNvSpPr/>
          <p:nvPr/>
        </p:nvSpPr>
        <p:spPr>
          <a:xfrm rot="-967356">
            <a:off x="-500907" y="968177"/>
            <a:ext cx="3897638" cy="4176045"/>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1568"/>
                </a:srgbClr>
              </a:gs>
            </a:gsLst>
            <a:lin ang="1800004"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7" name="Google Shape;197;g2cadcf5ea33_0_13"/>
          <p:cNvSpPr/>
          <p:nvPr/>
        </p:nvSpPr>
        <p:spPr>
          <a:xfrm rot="5400000" flipH="1">
            <a:off x="-1410024" y="1400012"/>
            <a:ext cx="6858000" cy="4037700"/>
          </a:xfrm>
          <a:prstGeom prst="rect">
            <a:avLst/>
          </a:prstGeom>
          <a:gradFill>
            <a:gsLst>
              <a:gs pos="0">
                <a:srgbClr val="000000">
                  <a:alpha val="0"/>
                </a:srgbClr>
              </a:gs>
              <a:gs pos="99000">
                <a:srgbClr val="8DA9DB">
                  <a:alpha val="9803"/>
                </a:srgbClr>
              </a:gs>
              <a:gs pos="100000">
                <a:srgbClr val="8DA9DB">
                  <a:alpha val="9803"/>
                </a:srgbClr>
              </a:gs>
            </a:gsLst>
            <a:lin ang="7200017"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8" name="Google Shape;198;g2cadcf5ea33_0_13"/>
          <p:cNvSpPr txBox="1">
            <a:spLocks noGrp="1"/>
          </p:cNvSpPr>
          <p:nvPr>
            <p:ph type="title"/>
          </p:nvPr>
        </p:nvSpPr>
        <p:spPr>
          <a:xfrm>
            <a:off x="466722" y="586855"/>
            <a:ext cx="3201300" cy="338760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CA" sz="4000">
                <a:solidFill>
                  <a:srgbClr val="FFFFFF"/>
                </a:solidFill>
              </a:rPr>
              <a:t>Suggested Personnel</a:t>
            </a:r>
            <a:endParaRPr/>
          </a:p>
        </p:txBody>
      </p:sp>
      <p:sp>
        <p:nvSpPr>
          <p:cNvPr id="199" name="Google Shape;199;g2cadcf5ea33_0_13"/>
          <p:cNvSpPr txBox="1">
            <a:spLocks noGrp="1"/>
          </p:cNvSpPr>
          <p:nvPr>
            <p:ph type="body" idx="1"/>
          </p:nvPr>
        </p:nvSpPr>
        <p:spPr>
          <a:xfrm>
            <a:off x="4810250" y="445325"/>
            <a:ext cx="6555300" cy="6402600"/>
          </a:xfrm>
          <a:prstGeom prst="rect">
            <a:avLst/>
          </a:prstGeom>
          <a:noFill/>
          <a:ln>
            <a:noFill/>
          </a:ln>
        </p:spPr>
        <p:txBody>
          <a:bodyPr spcFirstLastPara="1" wrap="square" lIns="91425" tIns="45700" rIns="91425" bIns="45700" anchor="ctr" anchorCtr="0">
            <a:noAutofit/>
          </a:bodyPr>
          <a:lstStyle/>
          <a:p>
            <a:pPr marL="457200" lvl="0" indent="-419100" algn="l" rtl="0">
              <a:lnSpc>
                <a:spcPct val="90000"/>
              </a:lnSpc>
              <a:spcBef>
                <a:spcPts val="0"/>
              </a:spcBef>
              <a:spcAft>
                <a:spcPts val="0"/>
              </a:spcAft>
              <a:buSzPts val="3000"/>
              <a:buChar char="•"/>
            </a:pPr>
            <a:r>
              <a:rPr lang="en-CA" sz="3000" dirty="0"/>
              <a:t>Suggested Marshalls (Continued):</a:t>
            </a:r>
            <a:endParaRPr sz="3000" dirty="0"/>
          </a:p>
          <a:p>
            <a:pPr marL="914400" lvl="1" indent="-419100" algn="l" rtl="0">
              <a:lnSpc>
                <a:spcPct val="90000"/>
              </a:lnSpc>
              <a:spcBef>
                <a:spcPts val="0"/>
              </a:spcBef>
              <a:spcAft>
                <a:spcPts val="0"/>
              </a:spcAft>
              <a:buSzPts val="3000"/>
              <a:buChar char="•"/>
            </a:pPr>
            <a:r>
              <a:rPr lang="en-CA" sz="3000" i="1" dirty="0"/>
              <a:t>Pool Marshall </a:t>
            </a:r>
            <a:r>
              <a:rPr lang="en-CA" sz="3000" dirty="0"/>
              <a:t>- 1 person at the top of the benches to move athletes forward and keep an overview that athletes are not getting out of order or being ‘swapped’ for another athlete</a:t>
            </a:r>
            <a:endParaRPr sz="3000" dirty="0"/>
          </a:p>
          <a:p>
            <a:pPr marL="914400" lvl="1" indent="-419100" algn="l" rtl="0">
              <a:lnSpc>
                <a:spcPct val="90000"/>
              </a:lnSpc>
              <a:spcBef>
                <a:spcPts val="0"/>
              </a:spcBef>
              <a:spcAft>
                <a:spcPts val="0"/>
              </a:spcAft>
              <a:buSzPts val="3000"/>
              <a:buChar char="•"/>
            </a:pPr>
            <a:r>
              <a:rPr lang="en-CA" sz="3000" i="1" dirty="0"/>
              <a:t>Doorperson</a:t>
            </a:r>
            <a:r>
              <a:rPr lang="en-CA" sz="3000" dirty="0"/>
              <a:t> - bringing athletes in and getting them to sit at the bench inside to swim, and ensuring handoff to lane recorders</a:t>
            </a:r>
            <a:endParaRPr sz="3000" dirty="0"/>
          </a:p>
          <a:p>
            <a:pPr marL="1371600" lvl="2" indent="-419100" algn="l" rtl="0">
              <a:lnSpc>
                <a:spcPct val="90000"/>
              </a:lnSpc>
              <a:spcBef>
                <a:spcPts val="0"/>
              </a:spcBef>
              <a:spcAft>
                <a:spcPts val="0"/>
              </a:spcAft>
              <a:buSzPts val="3000"/>
              <a:buChar char="•"/>
            </a:pPr>
            <a:r>
              <a:rPr lang="en-CA" sz="3000" dirty="0"/>
              <a:t>This role may be combined with Overview position</a:t>
            </a:r>
            <a:endParaRPr sz="3000" dirty="0"/>
          </a:p>
          <a:p>
            <a:pPr marL="457200" lvl="0" indent="0" algn="l" rtl="0">
              <a:lnSpc>
                <a:spcPct val="90000"/>
              </a:lnSpc>
              <a:spcBef>
                <a:spcPts val="0"/>
              </a:spcBef>
              <a:spcAft>
                <a:spcPts val="0"/>
              </a:spcAft>
              <a:buNone/>
            </a:pPr>
            <a:endParaRPr sz="30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2302</Words>
  <Application>Microsoft Macintosh PowerPoint</Application>
  <PresentationFormat>Widescreen</PresentationFormat>
  <Paragraphs>342</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BCSSA Clerk of the Course</vt:lpstr>
      <vt:lpstr>Agenda</vt:lpstr>
      <vt:lpstr>The Role of the Clerk of the Course</vt:lpstr>
      <vt:lpstr>The Role of the Clerk of the Course</vt:lpstr>
      <vt:lpstr>The Role of the Marshall</vt:lpstr>
      <vt:lpstr>Enforcing Code of Conduct</vt:lpstr>
      <vt:lpstr>Suggested Equipment</vt:lpstr>
      <vt:lpstr>Suggested Personnel</vt:lpstr>
      <vt:lpstr>Suggested Personnel</vt:lpstr>
      <vt:lpstr>Suggested Personnel</vt:lpstr>
      <vt:lpstr>Calling of Athletes &amp; Alternates</vt:lpstr>
      <vt:lpstr>Calling of Athletes &amp; Alternates</vt:lpstr>
      <vt:lpstr>Simplified Marshalling Procedure (SMP)</vt:lpstr>
      <vt:lpstr>Simplified Marshalling Procedure (SMP)</vt:lpstr>
      <vt:lpstr>Flow of Calling Athletes</vt:lpstr>
      <vt:lpstr>Flow of Calling Athletes Example (Prelim Heats)</vt:lpstr>
      <vt:lpstr>Flow of Calling Athletes Example (Finals)</vt:lpstr>
      <vt:lpstr>Alternate Form Example</vt:lpstr>
      <vt:lpstr>Marshalling Relays</vt:lpstr>
      <vt:lpstr>Marshalling Relays</vt:lpstr>
      <vt:lpstr>Quiz</vt:lpstr>
      <vt:lpstr>Thank-You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BCSSA Clerk of the Course</dc:title>
  <dc:creator>Leah Esplen</dc:creator>
  <cp:lastModifiedBy>Leah Esplen</cp:lastModifiedBy>
  <cp:revision>1</cp:revision>
  <dcterms:created xsi:type="dcterms:W3CDTF">2021-04-22T00:30:01Z</dcterms:created>
  <dcterms:modified xsi:type="dcterms:W3CDTF">2024-04-30T17:18:13Z</dcterms:modified>
</cp:coreProperties>
</file>